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6"/>
  </p:notesMasterIdLst>
  <p:sldIdLst>
    <p:sldId id="256" r:id="rId4"/>
    <p:sldId id="257" r:id="rId5"/>
    <p:sldId id="259" r:id="rId6"/>
    <p:sldId id="262" r:id="rId7"/>
    <p:sldId id="260" r:id="rId8"/>
    <p:sldId id="261" r:id="rId9"/>
    <p:sldId id="269" r:id="rId10"/>
    <p:sldId id="265" r:id="rId11"/>
    <p:sldId id="266" r:id="rId12"/>
    <p:sldId id="271" r:id="rId13"/>
    <p:sldId id="268" r:id="rId14"/>
    <p:sldId id="27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4F4"/>
    <a:srgbClr val="FF33CC"/>
    <a:srgbClr val="FF0000"/>
    <a:srgbClr val="3333FF"/>
    <a:srgbClr val="065A16"/>
    <a:srgbClr val="FF7C80"/>
    <a:srgbClr val="0000FF"/>
    <a:srgbClr val="0000CC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4" autoAdjust="0"/>
    <p:restoredTop sz="94660"/>
  </p:normalViewPr>
  <p:slideViewPr>
    <p:cSldViewPr>
      <p:cViewPr varScale="1">
        <p:scale>
          <a:sx n="65" d="100"/>
          <a:sy n="65" d="100"/>
        </p:scale>
        <p:origin x="749" y="58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06E9206-D2D6-4057-92D4-39C87A03E66D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052E9E1-D97D-4C90-BB96-FA1ED58B786F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6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  <a:prstGeom prst="rect">
            <a:avLst/>
          </a:prstGeo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4779EE-1E16-4CC5-A459-C716090F6017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3311C9F-D64E-4824-A709-CF61DE4E0BDD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A4318BD-B3C6-4D4B-B871-C29490A2E55A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3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14CAFC4-799C-4CDE-B92B-8C262F06CF3E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8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E729073-8FFE-4F18-B513-07581FC6638E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1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3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1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  <a:prstGeom prst="rect">
            <a:avLst/>
          </a:prstGeo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  <a:prstGeom prst="rect">
            <a:avLst/>
          </a:prstGeo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3C7FCF6-76BD-4495-B08F-4C059D2BA31F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  <a:prstGeom prst="rect">
            <a:avLst/>
          </a:prstGeo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257577C-F53D-4BB9-9408-EB84DEB3CD80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8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D58058-BD14-4845-947D-4A9B79A00D09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7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8ECB469-C949-4E3F-B0CB-0C15DA7B7F92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9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3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06E9206-D2D6-4057-92D4-39C87A03E66D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052E9E1-D97D-4C90-BB96-FA1ED58B786F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7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  <a:prstGeom prst="rect">
            <a:avLst/>
          </a:prstGeo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4779EE-1E16-4CC5-A459-C716090F6017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3311C9F-D64E-4824-A709-CF61DE4E0BDD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11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A4318BD-B3C6-4D4B-B871-C29490A2E55A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2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14CAFC4-799C-4CDE-B92B-8C262F06CF3E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8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E729073-8FFE-4F18-B513-07581FC6638E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1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4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3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4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  <a:prstGeom prst="rect">
            <a:avLst/>
          </a:prstGeo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  <a:prstGeom prst="rect">
            <a:avLst/>
          </a:prstGeo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3C7FCF6-76BD-4495-B08F-4C059D2BA31F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5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  <a:prstGeom prst="rect">
            <a:avLst/>
          </a:prstGeo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257577C-F53D-4BB9-9408-EB84DEB3CD80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4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D58058-BD14-4845-947D-4A9B79A00D09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9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8ECB469-C949-4E3F-B0CB-0C15DA7B7F92}" type="datetime1">
              <a:rPr lang="en-US" altLang="zh-CN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2/10/2025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3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2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0E772-50B0-439F-8511-725DA259F35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880" y="557260"/>
            <a:ext cx="1538639" cy="15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1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+mn-lt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+mn-lt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0E772-50B0-439F-8511-725DA259F35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880" y="557260"/>
            <a:ext cx="1538639" cy="15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2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+mn-lt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+mn-lt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51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383337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4978858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Bài 50: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tam giác, tứ giác, hình vuông,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754559" y="6747913"/>
            <a:ext cx="597456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</a:rPr>
              <a:t>viên:Đặng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</a:rPr>
              <a:t>Yến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: 3A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6904038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6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33600"/>
            <a:ext cx="1257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Bài 1: Làm phiếu</a:t>
            </a:r>
          </a:p>
          <a:p>
            <a:r>
              <a:rPr lang="en-US" sz="4000"/>
              <a:t>Bài 2: Làm vào vở ô li. 2 em lên bảng làm</a:t>
            </a:r>
          </a:p>
          <a:p>
            <a:r>
              <a:rPr lang="en-US" sz="4000"/>
              <a:t>Bài 3: nhóm bàn, dung que tính để xếp</a:t>
            </a:r>
          </a:p>
        </p:txBody>
      </p:sp>
    </p:spTree>
    <p:extLst>
      <p:ext uri="{BB962C8B-B14F-4D97-AF65-F5344CB8AC3E}">
        <p14:creationId xmlns:p14="http://schemas.microsoft.com/office/powerpoint/2010/main" val="116798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478022" y="220083"/>
            <a:ext cx="15459204" cy="870171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9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737417" y="516636"/>
            <a:ext cx="1990702" cy="105276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12189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5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</a:t>
            </a:r>
            <a:endParaRPr lang="en-US" sz="1467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1D981-43A4-4D7B-A606-18A48DF0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06" y="661365"/>
            <a:ext cx="7820313" cy="4785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4D727-13D2-4ABA-AE82-7EC7A0D61E0B}"/>
              </a:ext>
            </a:extLst>
          </p:cNvPr>
          <p:cNvSpPr txBox="1"/>
          <p:nvPr/>
        </p:nvSpPr>
        <p:spPr>
          <a:xfrm>
            <a:off x="490612" y="2514600"/>
            <a:ext cx="7795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 em biết, Nam cần dùng bao nhiêu que tính để xếp thành một hình vuông có cạnh gồm 3 que tính như hình vẽ bên?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7F0F-E5AB-463E-836B-A352908A4A4D}"/>
              </a:ext>
            </a:extLst>
          </p:cNvPr>
          <p:cNvSpPr txBox="1"/>
          <p:nvPr/>
        </p:nvSpPr>
        <p:spPr>
          <a:xfrm>
            <a:off x="1192574" y="5529503"/>
            <a:ext cx="13842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que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x 4 = 12 (que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442119" y="1295400"/>
            <a:ext cx="4876799" cy="2261175"/>
            <a:chOff x="147553" y="1557272"/>
            <a:chExt cx="7046218" cy="4094687"/>
          </a:xfrm>
        </p:grpSpPr>
        <p:pic>
          <p:nvPicPr>
            <p:cNvPr id="23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5" y="1557272"/>
              <a:ext cx="1979505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28" y="3299791"/>
              <a:ext cx="1598043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cm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593009"/>
              <a:ext cx="2400017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147553" y="3190460"/>
              <a:ext cx="1709731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cm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309519" y="1585250"/>
            <a:ext cx="6248400" cy="1569660"/>
          </a:xfrm>
          <a:prstGeom prst="rect">
            <a:avLst/>
          </a:prstGeom>
          <a:solidFill>
            <a:srgbClr val="F6D4F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+ 3 + 5 + 3 = 16 (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cm)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cm</a:t>
            </a:r>
          </a:p>
        </p:txBody>
      </p:sp>
      <p:sp>
        <p:nvSpPr>
          <p:cNvPr id="29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4667168" y="3410079"/>
            <a:ext cx="1058680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chiều dài cộng với chiều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7387379" y="6007387"/>
            <a:ext cx="5396948" cy="1569660"/>
          </a:xfrm>
          <a:prstGeom prst="rect">
            <a:avLst/>
          </a:prstGeom>
          <a:solidFill>
            <a:srgbClr val="F6D4F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+ 5  + 5 + 5 = 20 (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x 4 = 20 cm</a:t>
            </a:r>
          </a:p>
        </p:txBody>
      </p:sp>
      <p:sp>
        <p:nvSpPr>
          <p:cNvPr id="13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2361680" y="7995410"/>
            <a:ext cx="1132054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99" y="4787555"/>
            <a:ext cx="477460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C95FD9-2559-4490-8BCD-40AADE9C7B8B}"/>
              </a:ext>
            </a:extLst>
          </p:cNvPr>
          <p:cNvSpPr txBox="1"/>
          <p:nvPr/>
        </p:nvSpPr>
        <p:spPr>
          <a:xfrm>
            <a:off x="2869777" y="4572000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D8CD3-29D3-4775-9BF7-67BB607FDCAC}"/>
              </a:ext>
            </a:extLst>
          </p:cNvPr>
          <p:cNvSpPr txBox="1"/>
          <p:nvPr/>
        </p:nvSpPr>
        <p:spPr>
          <a:xfrm>
            <a:off x="2664366" y="7361998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7580F-7029-46FC-AEF5-7015D1937F5D}"/>
              </a:ext>
            </a:extLst>
          </p:cNvPr>
          <p:cNvSpPr txBox="1"/>
          <p:nvPr/>
        </p:nvSpPr>
        <p:spPr>
          <a:xfrm>
            <a:off x="746919" y="5971583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601B30-70EB-4E8F-ADD6-1D717E4372B5}"/>
              </a:ext>
            </a:extLst>
          </p:cNvPr>
          <p:cNvSpPr txBox="1"/>
          <p:nvPr/>
        </p:nvSpPr>
        <p:spPr>
          <a:xfrm>
            <a:off x="5090478" y="6206490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174603712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40" y="670222"/>
            <a:ext cx="14649958" cy="7803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66317" cy="9149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301" y="2895600"/>
            <a:ext cx="14052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437" y="76200"/>
            <a:ext cx="5912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 tư ngày 08 tháng 02 năm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8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19" y="3962400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0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 hãy nêu cách tính chu vi hình tam giác, hình tứ giác.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AutoShape 2" descr="Phóng Tên Lửa Hình ảnh | Định dạng hình ảnh PNG 400179594| vn.lovepik.com"/>
          <p:cNvSpPr>
            <a:spLocks noChangeAspect="1" noChangeArrowheads="1"/>
          </p:cNvSpPr>
          <p:nvPr/>
        </p:nvSpPr>
        <p:spPr bwMode="auto">
          <a:xfrm>
            <a:off x="63499" y="-136526"/>
            <a:ext cx="570549" cy="5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020" y="4953000"/>
            <a:ext cx="14889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độ dài các cạnh của hình tam giác, hình tứ giác là chu vi của hình đó.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9" y="580255"/>
            <a:ext cx="12976063" cy="8563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05827-6A0F-49A0-BA0F-93925A49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329" y="2520562"/>
            <a:ext cx="10225911" cy="41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11BD1A8-8C78-4523-87FE-90F364E5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3657600"/>
            <a:ext cx="11668126" cy="3733800"/>
          </a:xfrm>
          <a:prstGeom prst="rect">
            <a:avLst/>
          </a:prstGeom>
        </p:spPr>
      </p:pic>
      <p:sp>
        <p:nvSpPr>
          <p:cNvPr id="7" name="Speech Bubble: Rectangle with Corners Rounded 12">
            <a:extLst>
              <a:ext uri="{FF2B5EF4-FFF2-40B4-BE49-F238E27FC236}">
                <a16:creationId xmlns:a16="http://schemas.microsoft.com/office/drawing/2014/main" id="{DBEA216E-574E-447B-8AAF-3C79B473AD15}"/>
              </a:ext>
            </a:extLst>
          </p:cNvPr>
          <p:cNvSpPr/>
          <p:nvPr/>
        </p:nvSpPr>
        <p:spPr>
          <a:xfrm>
            <a:off x="801583" y="1981200"/>
            <a:ext cx="3907736" cy="1597463"/>
          </a:xfrm>
          <a:prstGeom prst="wedgeRoundRectCallout">
            <a:avLst>
              <a:gd name="adj1" fmla="val 31988"/>
              <a:gd name="adj2" fmla="val 641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Speech Bubble: Rectangle with Corners Rounded 13">
            <a:extLst>
              <a:ext uri="{FF2B5EF4-FFF2-40B4-BE49-F238E27FC236}">
                <a16:creationId xmlns:a16="http://schemas.microsoft.com/office/drawing/2014/main" id="{F4825983-42E2-4CF5-98EE-A6F35AD40093}"/>
              </a:ext>
            </a:extLst>
          </p:cNvPr>
          <p:cNvSpPr/>
          <p:nvPr/>
        </p:nvSpPr>
        <p:spPr>
          <a:xfrm>
            <a:off x="7778853" y="1981200"/>
            <a:ext cx="3788466" cy="1723800"/>
          </a:xfrm>
          <a:prstGeom prst="wedgeRoundRectCallout">
            <a:avLst>
              <a:gd name="adj1" fmla="val 3651"/>
              <a:gd name="adj2" fmla="val 7498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761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2552527" y="1871871"/>
            <a:ext cx="6301409" cy="3352328"/>
            <a:chOff x="367747" y="1798983"/>
            <a:chExt cx="6639339" cy="3587691"/>
          </a:xfrm>
        </p:grpSpPr>
        <p:pic>
          <p:nvPicPr>
            <p:cNvPr id="23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6" y="1798983"/>
              <a:ext cx="1411356" cy="62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30" y="3299791"/>
              <a:ext cx="1411356" cy="62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760843"/>
              <a:ext cx="1411356" cy="62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367747" y="3190461"/>
              <a:ext cx="1411356" cy="62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9662319" y="2438400"/>
            <a:ext cx="6248400" cy="1077218"/>
          </a:xfrm>
          <a:prstGeom prst="rect">
            <a:avLst/>
          </a:prstGeom>
          <a:solidFill>
            <a:srgbClr val="F6D4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AutoNum type="arabicPlain" startAt="5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 + 5 + 3 = 16 (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3415161" y="5762625"/>
            <a:ext cx="1058680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chiều dài cộng với chiều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2319" y="3704461"/>
            <a:ext cx="5486400" cy="584775"/>
          </a:xfrm>
          <a:prstGeom prst="rect">
            <a:avLst/>
          </a:prstGeom>
          <a:solidFill>
            <a:srgbClr val="F6D4F4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cm</a:t>
            </a:r>
            <a:endParaRPr lang="en-US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723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442119" y="1295400"/>
            <a:ext cx="4876799" cy="2261175"/>
            <a:chOff x="147553" y="1557272"/>
            <a:chExt cx="7046218" cy="4094687"/>
          </a:xfrm>
        </p:grpSpPr>
        <p:pic>
          <p:nvPicPr>
            <p:cNvPr id="23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5" y="1557272"/>
              <a:ext cx="1979505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28" y="3299791"/>
              <a:ext cx="1598043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cm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593009"/>
              <a:ext cx="2400017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147553" y="3190460"/>
              <a:ext cx="1709731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cm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309519" y="1585250"/>
            <a:ext cx="6248400" cy="1569660"/>
          </a:xfrm>
          <a:prstGeom prst="rect">
            <a:avLst/>
          </a:prstGeom>
          <a:solidFill>
            <a:srgbClr val="F6D4F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+ 3 + 5 + 3 = 16 (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cm)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cm</a:t>
            </a:r>
          </a:p>
        </p:txBody>
      </p:sp>
      <p:sp>
        <p:nvSpPr>
          <p:cNvPr id="29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4667168" y="3410079"/>
            <a:ext cx="1058680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chiều dài cộng với chiều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7387379" y="6007387"/>
            <a:ext cx="539694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+ 5  + 5 + 5 = 20 (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</a:p>
        </p:txBody>
      </p:sp>
      <p:sp>
        <p:nvSpPr>
          <p:cNvPr id="13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2361680" y="7995410"/>
            <a:ext cx="11320548" cy="10191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99" y="4787555"/>
            <a:ext cx="477460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C95FD9-2559-4490-8BCD-40AADE9C7B8B}"/>
              </a:ext>
            </a:extLst>
          </p:cNvPr>
          <p:cNvSpPr txBox="1"/>
          <p:nvPr/>
        </p:nvSpPr>
        <p:spPr>
          <a:xfrm>
            <a:off x="2869777" y="4572000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D8CD3-29D3-4775-9BF7-67BB607FDCAC}"/>
              </a:ext>
            </a:extLst>
          </p:cNvPr>
          <p:cNvSpPr txBox="1"/>
          <p:nvPr/>
        </p:nvSpPr>
        <p:spPr>
          <a:xfrm>
            <a:off x="2664366" y="7361998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7580F-7029-46FC-AEF5-7015D1937F5D}"/>
              </a:ext>
            </a:extLst>
          </p:cNvPr>
          <p:cNvSpPr txBox="1"/>
          <p:nvPr/>
        </p:nvSpPr>
        <p:spPr>
          <a:xfrm>
            <a:off x="746919" y="5971583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601B30-70EB-4E8F-ADD6-1D717E4372B5}"/>
              </a:ext>
            </a:extLst>
          </p:cNvPr>
          <p:cNvSpPr txBox="1"/>
          <p:nvPr/>
        </p:nvSpPr>
        <p:spPr>
          <a:xfrm>
            <a:off x="5090478" y="6206490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7378394" y="7104472"/>
            <a:ext cx="539694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x 4 = 20 cm</a:t>
            </a:r>
          </a:p>
        </p:txBody>
      </p:sp>
    </p:spTree>
    <p:extLst>
      <p:ext uri="{BB962C8B-B14F-4D97-AF65-F5344CB8AC3E}">
        <p14:creationId xmlns:p14="http://schemas.microsoft.com/office/powerpoint/2010/main" val="32759602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  <p:bldP spid="17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9" y="580255"/>
            <a:ext cx="12976063" cy="8563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80170-08CC-4346-812C-3E8B7818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430" y="3208151"/>
            <a:ext cx="7941744" cy="2568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CC3CA-6258-48DB-83F5-6D993241E695}"/>
              </a:ext>
            </a:extLst>
          </p:cNvPr>
          <p:cNvSpPr txBox="1"/>
          <p:nvPr/>
        </p:nvSpPr>
        <p:spPr>
          <a:xfrm>
            <a:off x="10319" y="8537816"/>
            <a:ext cx="9157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–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zalo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0972115126</a:t>
            </a: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442119" y="1295400"/>
            <a:ext cx="4876799" cy="2261175"/>
            <a:chOff x="147553" y="1557272"/>
            <a:chExt cx="7046218" cy="4094687"/>
          </a:xfrm>
        </p:grpSpPr>
        <p:pic>
          <p:nvPicPr>
            <p:cNvPr id="23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5" y="1557272"/>
              <a:ext cx="1979505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28" y="3299791"/>
              <a:ext cx="1598043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cm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593009"/>
              <a:ext cx="2400017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147553" y="3190460"/>
              <a:ext cx="1709731" cy="105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cm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309519" y="1585250"/>
            <a:ext cx="6248400" cy="1569660"/>
          </a:xfrm>
          <a:prstGeom prst="rect">
            <a:avLst/>
          </a:prstGeom>
          <a:solidFill>
            <a:srgbClr val="F6D4F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+ 3 + 5 + 3 = 16 (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cm)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cm</a:t>
            </a:r>
          </a:p>
        </p:txBody>
      </p:sp>
      <p:sp>
        <p:nvSpPr>
          <p:cNvPr id="29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4667168" y="3410079"/>
            <a:ext cx="1058680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chiều dài cộng với chiều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7387379" y="6007387"/>
            <a:ext cx="5396948" cy="1569660"/>
          </a:xfrm>
          <a:prstGeom prst="rect">
            <a:avLst/>
          </a:prstGeom>
          <a:solidFill>
            <a:srgbClr val="F6D4F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+ 5  + 5 + 5 = 20 (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x 4 = 20 cm</a:t>
            </a:r>
          </a:p>
        </p:txBody>
      </p:sp>
      <p:sp>
        <p:nvSpPr>
          <p:cNvPr id="13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2361680" y="7995410"/>
            <a:ext cx="1132054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99" y="4787555"/>
            <a:ext cx="477460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C95FD9-2559-4490-8BCD-40AADE9C7B8B}"/>
              </a:ext>
            </a:extLst>
          </p:cNvPr>
          <p:cNvSpPr txBox="1"/>
          <p:nvPr/>
        </p:nvSpPr>
        <p:spPr>
          <a:xfrm>
            <a:off x="2869777" y="4572000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D8CD3-29D3-4775-9BF7-67BB607FDCAC}"/>
              </a:ext>
            </a:extLst>
          </p:cNvPr>
          <p:cNvSpPr txBox="1"/>
          <p:nvPr/>
        </p:nvSpPr>
        <p:spPr>
          <a:xfrm>
            <a:off x="2664366" y="7361998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7580F-7029-46FC-AEF5-7015D1937F5D}"/>
              </a:ext>
            </a:extLst>
          </p:cNvPr>
          <p:cNvSpPr txBox="1"/>
          <p:nvPr/>
        </p:nvSpPr>
        <p:spPr>
          <a:xfrm>
            <a:off x="746919" y="5971583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601B30-70EB-4E8F-ADD6-1D717E4372B5}"/>
              </a:ext>
            </a:extLst>
          </p:cNvPr>
          <p:cNvSpPr txBox="1"/>
          <p:nvPr/>
        </p:nvSpPr>
        <p:spPr>
          <a:xfrm>
            <a:off x="5090478" y="6206490"/>
            <a:ext cx="16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05251819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11094</TotalTime>
  <Words>618</Words>
  <Application>Microsoft Office PowerPoint</Application>
  <PresentationFormat>Custom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Arial</vt:lpstr>
      <vt:lpstr>Calibri</vt:lpstr>
      <vt:lpstr>Cambria</vt:lpstr>
      <vt:lpstr>ITC Avant Garde Std Bk</vt:lpstr>
      <vt:lpstr>Times New Roman</vt:lpstr>
      <vt:lpstr>Default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1147</cp:revision>
  <dcterms:created xsi:type="dcterms:W3CDTF">2008-09-09T22:52:10Z</dcterms:created>
  <dcterms:modified xsi:type="dcterms:W3CDTF">2025-02-10T01:02:16Z</dcterms:modified>
</cp:coreProperties>
</file>