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7" r:id="rId3"/>
    <p:sldId id="259" r:id="rId4"/>
    <p:sldId id="258" r:id="rId5"/>
    <p:sldId id="265" r:id="rId6"/>
    <p:sldId id="267" r:id="rId7"/>
    <p:sldId id="268" r:id="rId8"/>
    <p:sldId id="269" r:id="rId9"/>
    <p:sldId id="270" r:id="rId10"/>
    <p:sldId id="27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A4FF7-B5BA-44E0-B4F6-1F2B6BD0CEB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520E-293A-4AEC-B8B6-589C08D08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325A8-2974-4024-A2C8-9F6A36243F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325A8-2974-4024-A2C8-9F6A36243F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9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325A8-2974-4024-A2C8-9F6A36243F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2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97E2D-5F28-475B-9CBB-6C9DE49F4E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0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97E2D-5F28-475B-9CBB-6C9DE49F4E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2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2382B-23E8-4A42-A19B-E3FC68E13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8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3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BE73-4869-4003-81C1-B6B8451D25A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B8AA-E080-4DE4-9807-1D24BAEE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4a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.m4a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9" y="4908622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64"/>
            <a:ext cx="870957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4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3" y="-81640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323064" y="1393017"/>
            <a:ext cx="3868936" cy="1579787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33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</a:t>
            </a: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966729" y="214292"/>
            <a:ext cx="9584136" cy="723305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  <a:r>
              <a:rPr lang="vi-VN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33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1114" y="1000108"/>
            <a:ext cx="3050103" cy="1857389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7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3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69686" y="3324237"/>
            <a:ext cx="8763061" cy="2032232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50 :  CHU VI HÌNH TAM GIÁC</a:t>
            </a:r>
          </a:p>
          <a:p>
            <a:pPr algn="ctr"/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</a:t>
            </a:r>
            <a:r>
              <a:rPr lang="en-US" sz="2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</a:t>
            </a:r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96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hém Gió Cùng Anh Em - Website Blog">
            <a:hlinkClick r:id="" action="ppaction://noaction"/>
            <a:extLst>
              <a:ext uri="{FF2B5EF4-FFF2-40B4-BE49-F238E27FC236}">
                <a16:creationId xmlns:a16="http://schemas.microsoft.com/office/drawing/2014/main" id="{84511380-5D52-E0E4-1065-BE0702C4B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t="20807" r="19823" b="16119"/>
          <a:stretch/>
        </p:blipFill>
        <p:spPr bwMode="auto">
          <a:xfrm>
            <a:off x="9674845" y="2578317"/>
            <a:ext cx="1929786" cy="23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8D2F6E-77F0-D3DA-95A8-F10D9482E012}"/>
              </a:ext>
            </a:extLst>
          </p:cNvPr>
          <p:cNvSpPr/>
          <p:nvPr/>
        </p:nvSpPr>
        <p:spPr>
          <a:xfrm>
            <a:off x="409433" y="1201175"/>
            <a:ext cx="8947208" cy="2466257"/>
          </a:xfrm>
          <a:prstGeom prst="rect">
            <a:avLst/>
          </a:prstGeom>
          <a:solidFill>
            <a:srgbClr val="EB61A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tam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hình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….  của hình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27EB8-40D6-54EE-8E22-2169496A02A4}"/>
              </a:ext>
            </a:extLst>
          </p:cNvPr>
          <p:cNvSpPr/>
          <p:nvPr/>
        </p:nvSpPr>
        <p:spPr>
          <a:xfrm>
            <a:off x="3047998" y="4618619"/>
            <a:ext cx="5508635" cy="12881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</a:t>
            </a:r>
          </a:p>
        </p:txBody>
      </p:sp>
    </p:spTree>
    <p:extLst>
      <p:ext uri="{BB962C8B-B14F-4D97-AF65-F5344CB8AC3E}">
        <p14:creationId xmlns:p14="http://schemas.microsoft.com/office/powerpoint/2010/main" val="4406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109182"/>
            <a:ext cx="11955439" cy="674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614270" y="2456597"/>
            <a:ext cx="6963460" cy="1473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8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265E8CB9-5DE5-4EC5-9031-A33DFA0FB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67" y="3210765"/>
            <a:ext cx="4037057" cy="23241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F13A483-B758-4662-8202-35FA909DB057}"/>
              </a:ext>
            </a:extLst>
          </p:cNvPr>
          <p:cNvSpPr/>
          <p:nvPr/>
        </p:nvSpPr>
        <p:spPr>
          <a:xfrm>
            <a:off x="3852867" y="1958179"/>
            <a:ext cx="4091663" cy="1025895"/>
          </a:xfrm>
          <a:prstGeom prst="wedgeRoundRectCallout">
            <a:avLst>
              <a:gd name="adj1" fmla="val 50765"/>
              <a:gd name="adj2" fmla="val 8184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71C65FC-9004-4ED7-82FA-751CE5F106B9}"/>
              </a:ext>
            </a:extLst>
          </p:cNvPr>
          <p:cNvSpPr/>
          <p:nvPr/>
        </p:nvSpPr>
        <p:spPr>
          <a:xfrm>
            <a:off x="8654631" y="2028634"/>
            <a:ext cx="3596403" cy="742464"/>
          </a:xfrm>
          <a:prstGeom prst="wedgeRoundRectCallout">
            <a:avLst>
              <a:gd name="adj1" fmla="val 10720"/>
              <a:gd name="adj2" fmla="val 16310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4DE83-8139-C6B7-4262-8DA8E5AC1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50" y="1626830"/>
            <a:ext cx="2809600" cy="95715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20CC2-F72E-F989-D09B-07AD06A09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9145" y="5625002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3245BB-3708-7D46-4949-09C15CF70F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83433" y="5589975"/>
            <a:ext cx="487363" cy="4873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AA196-3F4E-4F0A-AF88-3EFB507A5FCF}"/>
              </a:ext>
            </a:extLst>
          </p:cNvPr>
          <p:cNvGrpSpPr/>
          <p:nvPr/>
        </p:nvGrpSpPr>
        <p:grpSpPr>
          <a:xfrm>
            <a:off x="181251" y="2468301"/>
            <a:ext cx="3672492" cy="2019976"/>
            <a:chOff x="1133475" y="775960"/>
            <a:chExt cx="5029200" cy="3167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FEF44E-6897-4202-BC05-83C04BC0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9604" y="775960"/>
              <a:ext cx="4815742" cy="3157865"/>
            </a:xfrm>
            <a:prstGeom prst="rect">
              <a:avLst/>
            </a:prstGeom>
          </p:spPr>
        </p:pic>
        <p:sp>
          <p:nvSpPr>
            <p:cNvPr id="21" name="Rectangle: Rounded Corners 2">
              <a:extLst>
                <a:ext uri="{FF2B5EF4-FFF2-40B4-BE49-F238E27FC236}">
                  <a16:creationId xmlns:a16="http://schemas.microsoft.com/office/drawing/2014/main" id="{9538C324-B1CD-404F-B6AF-C069B61042A3}"/>
                </a:ext>
              </a:extLst>
            </p:cNvPr>
            <p:cNvSpPr/>
            <p:nvPr/>
          </p:nvSpPr>
          <p:spPr>
            <a:xfrm>
              <a:off x="1133475" y="3476625"/>
              <a:ext cx="447675" cy="4667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id="{D1F3451D-B79C-4D8C-8324-1742DF97EB48}"/>
                </a:ext>
              </a:extLst>
            </p:cNvPr>
            <p:cNvSpPr/>
            <p:nvPr/>
          </p:nvSpPr>
          <p:spPr>
            <a:xfrm>
              <a:off x="5715000" y="3429000"/>
              <a:ext cx="447675" cy="4667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CA747EA-21E0-4420-A0D2-62F205DCBE0A}"/>
              </a:ext>
            </a:extLst>
          </p:cNvPr>
          <p:cNvSpPr txBox="1"/>
          <p:nvPr/>
        </p:nvSpPr>
        <p:spPr>
          <a:xfrm>
            <a:off x="511239" y="3061128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CDD90-BBAD-420D-B622-40E1F6228A3D}"/>
              </a:ext>
            </a:extLst>
          </p:cNvPr>
          <p:cNvSpPr txBox="1"/>
          <p:nvPr/>
        </p:nvSpPr>
        <p:spPr>
          <a:xfrm>
            <a:off x="2475484" y="3011461"/>
            <a:ext cx="115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534247-FB6E-4EC7-B5C6-517089CF5710}"/>
              </a:ext>
            </a:extLst>
          </p:cNvPr>
          <p:cNvSpPr txBox="1"/>
          <p:nvPr/>
        </p:nvSpPr>
        <p:spPr>
          <a:xfrm>
            <a:off x="1508521" y="393230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8C529C-4BF4-4404-8D35-4C70939505C5}"/>
              </a:ext>
            </a:extLst>
          </p:cNvPr>
          <p:cNvSpPr txBox="1"/>
          <p:nvPr/>
        </p:nvSpPr>
        <p:spPr>
          <a:xfrm>
            <a:off x="151659" y="4645724"/>
            <a:ext cx="779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 cm + 4 cm + 3 cm = 9 cm.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08BFE2-ABE1-4B15-8FAF-82AC40942FC3}"/>
              </a:ext>
            </a:extLst>
          </p:cNvPr>
          <p:cNvSpPr txBox="1"/>
          <p:nvPr/>
        </p:nvSpPr>
        <p:spPr>
          <a:xfrm>
            <a:off x="59034" y="5495668"/>
            <a:ext cx="788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34" y="598811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2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23" grpId="0"/>
      <p:bldP spid="24" grpId="0"/>
      <p:bldP spid="25" grpId="0"/>
      <p:bldP spid="29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448AC7-64B9-4DEB-B314-68A96BDDC8F3}"/>
              </a:ext>
            </a:extLst>
          </p:cNvPr>
          <p:cNvGrpSpPr/>
          <p:nvPr/>
        </p:nvGrpSpPr>
        <p:grpSpPr>
          <a:xfrm>
            <a:off x="-12183" y="2181333"/>
            <a:ext cx="5067300" cy="2724149"/>
            <a:chOff x="457200" y="2505076"/>
            <a:chExt cx="5067300" cy="27241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5F9B536-DAD5-4CEB-BE63-2D21E1AA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7723" y="2667000"/>
              <a:ext cx="4820576" cy="2503528"/>
            </a:xfrm>
            <a:prstGeom prst="rect">
              <a:avLst/>
            </a:prstGeom>
          </p:spPr>
        </p:pic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AA42558-0578-4839-B7E5-549BABA99155}"/>
                </a:ext>
              </a:extLst>
            </p:cNvPr>
            <p:cNvSpPr/>
            <p:nvPr/>
          </p:nvSpPr>
          <p:spPr>
            <a:xfrm>
              <a:off x="1514475" y="2895601"/>
              <a:ext cx="447675" cy="5619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02B866-FFDF-4F65-8E4E-151C0FB144E0}"/>
                </a:ext>
              </a:extLst>
            </p:cNvPr>
            <p:cNvSpPr/>
            <p:nvPr/>
          </p:nvSpPr>
          <p:spPr>
            <a:xfrm>
              <a:off x="4076700" y="2505076"/>
              <a:ext cx="447675" cy="5619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72322AD-1999-4A99-BD11-E49A9241EFC7}"/>
                </a:ext>
              </a:extLst>
            </p:cNvPr>
            <p:cNvSpPr/>
            <p:nvPr/>
          </p:nvSpPr>
          <p:spPr>
            <a:xfrm>
              <a:off x="5076825" y="4638676"/>
              <a:ext cx="447675" cy="5619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241C012-1919-4914-BFFA-7A88E4D1336E}"/>
                </a:ext>
              </a:extLst>
            </p:cNvPr>
            <p:cNvSpPr/>
            <p:nvPr/>
          </p:nvSpPr>
          <p:spPr>
            <a:xfrm>
              <a:off x="457200" y="4667251"/>
              <a:ext cx="447675" cy="5619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8E02C3C-652A-4F06-913B-31215E66F4D3}"/>
              </a:ext>
            </a:extLst>
          </p:cNvPr>
          <p:cNvSpPr txBox="1"/>
          <p:nvPr/>
        </p:nvSpPr>
        <p:spPr>
          <a:xfrm>
            <a:off x="-41583" y="3224457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C3DE8C-EFB5-40D5-90E5-BDDAF89D826E}"/>
              </a:ext>
            </a:extLst>
          </p:cNvPr>
          <p:cNvSpPr txBox="1"/>
          <p:nvPr/>
        </p:nvSpPr>
        <p:spPr>
          <a:xfrm>
            <a:off x="1803256" y="2181333"/>
            <a:ext cx="115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F7527D-C277-48CC-9988-258210AF5FF8}"/>
              </a:ext>
            </a:extLst>
          </p:cNvPr>
          <p:cNvSpPr txBox="1"/>
          <p:nvPr/>
        </p:nvSpPr>
        <p:spPr>
          <a:xfrm>
            <a:off x="3987392" y="305826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998A71-CCD0-430B-AF1D-0135730C0B19}"/>
              </a:ext>
            </a:extLst>
          </p:cNvPr>
          <p:cNvSpPr txBox="1"/>
          <p:nvPr/>
        </p:nvSpPr>
        <p:spPr>
          <a:xfrm>
            <a:off x="2008702" y="452361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965456-2DF0-4CBF-B4D7-7F310A00E43F}"/>
              </a:ext>
            </a:extLst>
          </p:cNvPr>
          <p:cNvSpPr txBox="1"/>
          <p:nvPr/>
        </p:nvSpPr>
        <p:spPr>
          <a:xfrm>
            <a:off x="5865668" y="2239882"/>
            <a:ext cx="6265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2A3B69-0B8D-46E0-9EDB-7F4EA84AE915}"/>
              </a:ext>
            </a:extLst>
          </p:cNvPr>
          <p:cNvSpPr txBox="1"/>
          <p:nvPr/>
        </p:nvSpPr>
        <p:spPr>
          <a:xfrm>
            <a:off x="5835301" y="3740071"/>
            <a:ext cx="6326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63EAF-E61D-DE0E-A59A-A3BE2E3EF93D}"/>
              </a:ext>
            </a:extLst>
          </p:cNvPr>
          <p:cNvSpPr/>
          <p:nvPr/>
        </p:nvSpPr>
        <p:spPr>
          <a:xfrm rot="10800000" flipV="1">
            <a:off x="-44876" y="5001584"/>
            <a:ext cx="97347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tính chu vi hình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tính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24DE83-8139-C6B7-4262-8DA8E5AC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9" y="984490"/>
            <a:ext cx="2265528" cy="9784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09" y="5920433"/>
            <a:ext cx="941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AF8DE4-CE8A-2E32-CEE2-1D557031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909" y="4809372"/>
            <a:ext cx="2471723" cy="18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1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57E4C1E-7873-E8B0-5B7F-8B885DFB1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4" y="622137"/>
            <a:ext cx="2029687" cy="1047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215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319" y="1962385"/>
            <a:ext cx="1170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7cm, 10 cm, 14 cm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F07DEB-BFA4-4A87-905A-44E479F5B2E6}"/>
              </a:ext>
            </a:extLst>
          </p:cNvPr>
          <p:cNvSpPr/>
          <p:nvPr/>
        </p:nvSpPr>
        <p:spPr>
          <a:xfrm>
            <a:off x="0" y="4120283"/>
            <a:ext cx="4421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b. 20 dm, 30 dm và 40 dm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3A7532-0EBB-4BAA-BD04-DA6A022FDF0F}"/>
              </a:ext>
            </a:extLst>
          </p:cNvPr>
          <p:cNvSpPr txBox="1"/>
          <p:nvPr/>
        </p:nvSpPr>
        <p:spPr>
          <a:xfrm>
            <a:off x="4326340" y="4191425"/>
            <a:ext cx="6443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 tam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là: </a:t>
            </a: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+ 30 + 40 = 90 (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90 dm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708711"/>
            <a:ext cx="417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15dm, 20 dm và 15dm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875" y="5539433"/>
            <a:ext cx="4496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Chu vi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+ 20 + 15 = 50 (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50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2200" y="2223995"/>
            <a:ext cx="6374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+ 10 + 14 = 31 (cm) </a:t>
            </a:r>
          </a:p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 cm.</a:t>
            </a:r>
          </a:p>
        </p:txBody>
      </p:sp>
    </p:spTree>
    <p:extLst>
      <p:ext uri="{BB962C8B-B14F-4D97-AF65-F5344CB8AC3E}">
        <p14:creationId xmlns:p14="http://schemas.microsoft.com/office/powerpoint/2010/main" val="8101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BA85874-2B89-4779-B201-8BB88787D2BB}"/>
              </a:ext>
            </a:extLst>
          </p:cNvPr>
          <p:cNvSpPr/>
          <p:nvPr/>
        </p:nvSpPr>
        <p:spPr>
          <a:xfrm>
            <a:off x="0" y="2730313"/>
            <a:ext cx="503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3dm, 4 dm, 5dm và 6 dm.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0675" y="2730313"/>
            <a:ext cx="580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 10 cm, 15 cm, 10cm và 15cm.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24328"/>
            <a:ext cx="5595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+ 4 + 5 + 6 = 18 (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18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687" y="3324328"/>
            <a:ext cx="5363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  <a:p>
            <a:pPr lvl="0"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+ 15 + 10 + 15 = 50 (cm)</a:t>
            </a:r>
            <a:endParaRPr lang="vi-VN" sz="28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271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E4C1E-7873-E8B0-5B7F-8B885DFB1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0" y="999911"/>
            <a:ext cx="2398177" cy="10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22F3D8A5-E628-4038-B5F2-13B8BFE709DD}"/>
              </a:ext>
            </a:extLst>
          </p:cNvPr>
          <p:cNvSpPr/>
          <p:nvPr/>
        </p:nvSpPr>
        <p:spPr>
          <a:xfrm>
            <a:off x="0" y="2117146"/>
            <a:ext cx="1219200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R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 – bốt dùng đèn nháy để trang trí thuyền như hình vẽ. Hỏi chiều dài đoạn dây đèn nháy là bao nhiêu xăng – ti –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CA33C-44B1-47DE-A9C1-39DAD8F0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10"/>
          <a:stretch/>
        </p:blipFill>
        <p:spPr>
          <a:xfrm>
            <a:off x="6892119" y="3411940"/>
            <a:ext cx="5299881" cy="3446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87347"/>
            <a:ext cx="5841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 + 25 + 60 + 40 = 150 (cm)</a:t>
            </a:r>
          </a:p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150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92" y="3279157"/>
            <a:ext cx="304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7E4C1E-7873-E8B0-5B7F-8B885DF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50" y="999911"/>
            <a:ext cx="2398177" cy="10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ộp Quà Hàng Rong Sticker - Hộp Quà Hàng Rong Gift Box - Discover &amp; Share  GIFs">
            <a:hlinkClick r:id="" action="ppaction://noaction"/>
            <a:extLst>
              <a:ext uri="{FF2B5EF4-FFF2-40B4-BE49-F238E27FC236}">
                <a16:creationId xmlns:a16="http://schemas.microsoft.com/office/drawing/2014/main" id="{7CF35D69-C57E-7471-C406-CFFE5266F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r="11705"/>
          <a:stretch/>
        </p:blipFill>
        <p:spPr bwMode="auto">
          <a:xfrm>
            <a:off x="1701058" y="2847251"/>
            <a:ext cx="2095500" cy="24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Box GIFs | Tenor">
            <a:hlinkClick r:id="" action="ppaction://noaction"/>
            <a:extLst>
              <a:ext uri="{FF2B5EF4-FFF2-40B4-BE49-F238E27FC236}">
                <a16:creationId xmlns:a16="http://schemas.microsoft.com/office/drawing/2014/main" id="{9EE70903-3B68-1D8E-D1EE-B42AE7A0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839964"/>
            <a:ext cx="2394692" cy="24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CF21E910-86FA-AB60-16FC-F4014C606731}"/>
              </a:ext>
            </a:extLst>
          </p:cNvPr>
          <p:cNvSpPr/>
          <p:nvPr/>
        </p:nvSpPr>
        <p:spPr>
          <a:xfrm rot="699818">
            <a:off x="3476625" y="361950"/>
            <a:ext cx="4048125" cy="209550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QUÀ</a:t>
            </a:r>
          </a:p>
        </p:txBody>
      </p:sp>
      <p:pic>
        <p:nvPicPr>
          <p:cNvPr id="1034" name="Picture 10" descr="Chém Gió Cùng Anh Em - Website Blog">
            <a:hlinkClick r:id="" action="ppaction://noaction"/>
            <a:extLst>
              <a:ext uri="{FF2B5EF4-FFF2-40B4-BE49-F238E27FC236}">
                <a16:creationId xmlns:a16="http://schemas.microsoft.com/office/drawing/2014/main" id="{E85DDA7F-366A-5F43-D8CB-95AA3BFA0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t="20807" r="19823" b="16119"/>
          <a:stretch/>
        </p:blipFill>
        <p:spPr bwMode="auto">
          <a:xfrm>
            <a:off x="8909794" y="2899988"/>
            <a:ext cx="2095500" cy="24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761ED6-23D3-2C2D-8353-6B6938039183}"/>
              </a:ext>
            </a:extLst>
          </p:cNvPr>
          <p:cNvSpPr/>
          <p:nvPr/>
        </p:nvSpPr>
        <p:spPr>
          <a:xfrm>
            <a:off x="136478" y="1533525"/>
            <a:ext cx="9388829" cy="178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 chu vi hình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là:</a:t>
            </a:r>
          </a:p>
          <a:p>
            <a:pPr algn="ctr"/>
            <a:r>
              <a:rPr lang="pt-BR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5cm, 15 cm, 10cm và 20cm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82AFD-60B4-7F42-B481-020677674B63}"/>
              </a:ext>
            </a:extLst>
          </p:cNvPr>
          <p:cNvSpPr/>
          <p:nvPr/>
        </p:nvSpPr>
        <p:spPr>
          <a:xfrm>
            <a:off x="1914525" y="3952875"/>
            <a:ext cx="6886575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án: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cm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8" name="Picture 2" descr="Hộp Quà Hàng Rong Sticker - Hộp Quà Hàng Rong Gift Box - Discover &amp; Share  GIFs">
            <a:hlinkClick r:id="" action="ppaction://noaction"/>
            <a:extLst>
              <a:ext uri="{FF2B5EF4-FFF2-40B4-BE49-F238E27FC236}">
                <a16:creationId xmlns:a16="http://schemas.microsoft.com/office/drawing/2014/main" id="{208AAC44-0D3F-908A-CF81-894FFE13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07" y="494071"/>
            <a:ext cx="2116087" cy="21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DEC24-AD9D-9CC2-31C2-2D250D54F273}"/>
              </a:ext>
            </a:extLst>
          </p:cNvPr>
          <p:cNvSpPr/>
          <p:nvPr/>
        </p:nvSpPr>
        <p:spPr>
          <a:xfrm>
            <a:off x="1364777" y="1066800"/>
            <a:ext cx="8871044" cy="2362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sz="2800" b="1" dirty="0">
              <a:solidFill>
                <a:srgbClr val="E555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dm, 10 dm và 15 dm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Gif Box GIFs | Tenor">
            <a:hlinkClick r:id="" action="ppaction://noaction"/>
            <a:extLst>
              <a:ext uri="{FF2B5EF4-FFF2-40B4-BE49-F238E27FC236}">
                <a16:creationId xmlns:a16="http://schemas.microsoft.com/office/drawing/2014/main" id="{C5788513-8E9D-3276-3121-8F48F3F7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78" y="2515368"/>
            <a:ext cx="211032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C7DF0-3672-C867-C61A-073EA0D418CB}"/>
              </a:ext>
            </a:extLst>
          </p:cNvPr>
          <p:cNvSpPr/>
          <p:nvPr/>
        </p:nvSpPr>
        <p:spPr>
          <a:xfrm>
            <a:off x="2401924" y="4219575"/>
            <a:ext cx="6629400" cy="88582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30 dm</a:t>
            </a:r>
          </a:p>
        </p:txBody>
      </p:sp>
    </p:spTree>
    <p:extLst>
      <p:ext uri="{BB962C8B-B14F-4D97-AF65-F5344CB8AC3E}">
        <p14:creationId xmlns:p14="http://schemas.microsoft.com/office/powerpoint/2010/main" val="3745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584</Words>
  <Application>Microsoft Office PowerPoint</Application>
  <PresentationFormat>Widescreen</PresentationFormat>
  <Paragraphs>79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Administrator</cp:lastModifiedBy>
  <cp:revision>24</cp:revision>
  <dcterms:created xsi:type="dcterms:W3CDTF">2024-01-29T01:54:06Z</dcterms:created>
  <dcterms:modified xsi:type="dcterms:W3CDTF">2025-02-10T00:56:26Z</dcterms:modified>
</cp:coreProperties>
</file>