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30"/>
  </p:notesMasterIdLst>
  <p:sldIdLst>
    <p:sldId id="256" r:id="rId4"/>
    <p:sldId id="282" r:id="rId5"/>
    <p:sldId id="308" r:id="rId6"/>
    <p:sldId id="309" r:id="rId7"/>
    <p:sldId id="302" r:id="rId8"/>
    <p:sldId id="320" r:id="rId9"/>
    <p:sldId id="303" r:id="rId10"/>
    <p:sldId id="321" r:id="rId11"/>
    <p:sldId id="304" r:id="rId12"/>
    <p:sldId id="305" r:id="rId13"/>
    <p:sldId id="306" r:id="rId14"/>
    <p:sldId id="307" r:id="rId15"/>
    <p:sldId id="310" r:id="rId16"/>
    <p:sldId id="322" r:id="rId17"/>
    <p:sldId id="311" r:id="rId18"/>
    <p:sldId id="313" r:id="rId19"/>
    <p:sldId id="324" r:id="rId20"/>
    <p:sldId id="323" r:id="rId21"/>
    <p:sldId id="325" r:id="rId22"/>
    <p:sldId id="331" r:id="rId23"/>
    <p:sldId id="258" r:id="rId24"/>
    <p:sldId id="259" r:id="rId25"/>
    <p:sldId id="260" r:id="rId26"/>
    <p:sldId id="261" r:id="rId27"/>
    <p:sldId id="332" r:id="rId28"/>
    <p:sldId id="31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117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630343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821924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178061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17582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36924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4082414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263975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987822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829216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636271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20946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2025/2/11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2025/2/11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1254D853-3B7F-406C-AA37-C813DF1FEFB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id="{8339F35D-0DD5-4462-BA04-49F4AECC8F5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fld id="{774B3276-3901-471F-8285-C92A8E75787C}" type="datetimeFigureOut">
              <a:rPr lang="en-US" smtClean="0"/>
              <a:t>2/11/2025</a:t>
            </a:fld>
            <a:endParaRPr lang="en-US"/>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7243805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image" Target="../media/image5.jpg"/><Relationship Id="rId1" Type="http://schemas.openxmlformats.org/officeDocument/2006/relationships/slideLayout" Target="../slideLayouts/slideLayout25.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0.emf"/><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3.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jpeg"/><Relationship Id="rId18"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slide" Target="slide24.xml"/><Relationship Id="rId12" Type="http://schemas.openxmlformats.org/officeDocument/2006/relationships/image" Target="../media/image47.png"/><Relationship Id="rId17" Type="http://schemas.openxmlformats.org/officeDocument/2006/relationships/slide" Target="slide10.xml"/><Relationship Id="rId2" Type="http://schemas.openxmlformats.org/officeDocument/2006/relationships/audio" Target="../media/audio2.wav"/><Relationship Id="rId16" Type="http://schemas.openxmlformats.org/officeDocument/2006/relationships/image" Target="../media/image50.gif"/><Relationship Id="rId1" Type="http://schemas.openxmlformats.org/officeDocument/2006/relationships/slideLayout" Target="../slideLayouts/slideLayout20.xml"/><Relationship Id="rId6" Type="http://schemas.openxmlformats.org/officeDocument/2006/relationships/image" Target="../media/image44.png"/><Relationship Id="rId11" Type="http://schemas.openxmlformats.org/officeDocument/2006/relationships/slide" Target="slide22.xml"/><Relationship Id="rId5" Type="http://schemas.openxmlformats.org/officeDocument/2006/relationships/slide" Target="slide21.xml"/><Relationship Id="rId15" Type="http://schemas.openxmlformats.org/officeDocument/2006/relationships/hyperlink" Target="https://www.facebook.com/nkpowerskills" TargetMode="Externa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slide" Target="slide23.xml"/><Relationship Id="rId14" Type="http://schemas.openxmlformats.org/officeDocument/2006/relationships/image" Target="../media/image49.gif"/></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4.wav"/><Relationship Id="rId7"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85"/>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a:t>
            </a: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TÂN VIÊN</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
        <p:nvSpPr>
          <p:cNvPr id="10" name="Text Box 14"/>
          <p:cNvSpPr txBox="1">
            <a:spLocks noChangeArrowheads="1"/>
          </p:cNvSpPr>
          <p:nvPr/>
        </p:nvSpPr>
        <p:spPr bwMode="auto">
          <a:xfrm>
            <a:off x="445324" y="3257768"/>
            <a:ext cx="9825953" cy="175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Toán</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6"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9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1087940" rtl="0" eaLnBrk="1" fontAlgn="auto" latinLnBrk="0" hangingPunct="1">
              <a:lnSpc>
                <a:spcPct val="100000"/>
              </a:lnSpc>
              <a:spcBef>
                <a:spcPts val="1348"/>
              </a:spcBef>
              <a:spcAft>
                <a:spcPts val="0"/>
              </a:spcAft>
              <a:buClrTx/>
              <a:buSzTx/>
              <a:buFontTx/>
              <a:buNone/>
              <a:tabLst/>
              <a:defRPr/>
            </a:pP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5</a:t>
            </a:r>
            <a:r>
              <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 </a:t>
            </a:r>
            <a:r>
              <a:rPr kumimoji="0" lang="vi-VN"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DIỆN TÍCH CỦA MỘT HÌNH, XĂNG TI MÉT VUÔNG.</a:t>
            </a:r>
            <a:endParaRPr kumimoji="0" lang="en-US" sz="3296"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1087940" rtl="0" eaLnBrk="1" fontAlgn="auto" latinLnBrk="0" hangingPunct="1">
              <a:lnSpc>
                <a:spcPct val="100000"/>
              </a:lnSpc>
              <a:spcBef>
                <a:spcPts val="0"/>
              </a:spcBef>
              <a:spcAft>
                <a:spcPts val="0"/>
              </a:spcAft>
              <a:buClrTx/>
              <a:buSzTx/>
              <a:buFontTx/>
              <a:buNone/>
              <a:tabLst/>
              <a:defRPr/>
            </a:pPr>
            <a:r>
              <a:rPr kumimoji="0" lang="en-US" sz="4494" b="1" i="0" u="none" strike="noStrike" kern="1200" cap="none" spc="0" normalizeH="0" baseline="0" noProof="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938" y="493409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36" y="5062881"/>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22234" y="4456826"/>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BA96815-17FC-441A-BC2A-B4AAD022FDB7}"/>
              </a:ext>
            </a:extLst>
          </p:cNvPr>
          <p:cNvSpPr/>
          <p:nvPr/>
        </p:nvSpPr>
        <p:spPr>
          <a:xfrm>
            <a:off x="3539882" y="5261139"/>
            <a:ext cx="4468467" cy="495841"/>
          </a:xfrm>
          <a:prstGeom prst="rect">
            <a:avLst/>
          </a:prstGeom>
        </p:spPr>
        <p:txBody>
          <a:bodyPr wrap="none">
            <a:spAutoFit/>
          </a:bodyPr>
          <a:lstStyle/>
          <a:p>
            <a:pPr marL="0" marR="0" lvl="0" indent="0" algn="ctr" defTabSz="1087940" rtl="0" eaLnBrk="1" fontAlgn="auto" latinLnBrk="0" hangingPunct="1">
              <a:lnSpc>
                <a:spcPct val="100000"/>
              </a:lnSpc>
              <a:spcBef>
                <a:spcPct val="50000"/>
              </a:spcBef>
              <a:spcAft>
                <a:spcPts val="0"/>
              </a:spcAft>
              <a:buClrTx/>
              <a:buSzTx/>
              <a:buFontTx/>
              <a:buNone/>
              <a:tabLst/>
              <a:defRPr/>
            </a:pPr>
            <a:r>
              <a:rPr kumimoji="0" lang="vi-VN"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rPr>
              <a:t>GV: Thân Thị Thủy – Lớp 3C</a:t>
            </a:r>
            <a:endParaRPr kumimoji="0" lang="en-US" altLang="en-US" sz="2622" b="1" i="0" u="none" strike="noStrike" kern="1200" cap="none" spc="0" normalizeH="0" baseline="0" noProof="0" dirty="0">
              <a:ln>
                <a:noFill/>
              </a:ln>
              <a:solidFill>
                <a:srgbClr val="FF0066"/>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a:t>
            </a:r>
            <a:r>
              <a:rPr lang="en-US" sz="4000" b="1">
                <a:solidFill>
                  <a:srgbClr val="000000"/>
                </a:solidFill>
                <a:latin typeface="Calibri" panose="020F0502020204030204" pitchFamily="34" charset="0"/>
                <a:cs typeface="Calibri" panose="020F0502020204030204" pitchFamily="34" charset="0"/>
              </a:rPr>
              <a:t>r</a:t>
            </a:r>
            <a:r>
              <a:rPr lang="vi-VN" sz="4000" b="1">
                <a:solidFill>
                  <a:srgbClr val="000000"/>
                </a:solidFill>
                <a:latin typeface="Calibri" panose="020F0502020204030204" pitchFamily="34" charset="0"/>
                <a:cs typeface="Calibri" panose="020F0502020204030204" pitchFamily="34" charset="0"/>
              </a:rPr>
              <a:t>i </a:t>
            </a:r>
            <a:r>
              <a:rPr lang="vi-VN" sz="4000" b="1" dirty="0">
                <a:solidFill>
                  <a:srgbClr val="000000"/>
                </a:solidFill>
                <a:latin typeface="Calibri" panose="020F0502020204030204" pitchFamily="34" charset="0"/>
                <a:cs typeface="Calibri" panose="020F0502020204030204" pitchFamily="34" charset="0"/>
              </a:rPr>
              <a:t>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7" name="Picture 16">
            <a:extLst>
              <a:ext uri="{FF2B5EF4-FFF2-40B4-BE49-F238E27FC236}">
                <a16:creationId xmlns:a16="http://schemas.microsoft.com/office/drawing/2014/main" id="{FDCD0275-C055-42CD-9F40-D62D16D28AE6}"/>
              </a:ext>
            </a:extLst>
          </p:cNvPr>
          <p:cNvPicPr>
            <a:picLocks noChangeAspect="1"/>
          </p:cNvPicPr>
          <p:nvPr/>
        </p:nvPicPr>
        <p:blipFill>
          <a:blip r:embed="rId3"/>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id="{AF079947-89BE-4366-8173-C57382B22343}"/>
              </a:ext>
            </a:extLst>
          </p:cNvPr>
          <p:cNvSpPr txBox="1"/>
          <p:nvPr/>
        </p:nvSpPr>
        <p:spPr>
          <a:xfrm>
            <a:off x="1502874" y="410237"/>
            <a:ext cx="63283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Hai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17</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2</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vi-VN"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2025</a:t>
            </a:r>
            <a:endPar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650</Words>
  <Application>Microsoft Office PowerPoint</Application>
  <PresentationFormat>Widescreen</PresentationFormat>
  <Paragraphs>111</Paragraphs>
  <Slides>26</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等线</vt:lpstr>
      <vt:lpstr>等线 Light</vt:lpstr>
      <vt:lpstr>Arial</vt:lpstr>
      <vt:lpstr>Calibri</vt:lpstr>
      <vt:lpstr>Calibri Light</vt:lpstr>
      <vt:lpstr>Times New Roman</vt:lpstr>
      <vt:lpstr>思源黑体 CN Bold</vt:lpstr>
      <vt:lpstr>Office 主题​​</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70</cp:revision>
  <dcterms:created xsi:type="dcterms:W3CDTF">2022-11-02T07:54:15Z</dcterms:created>
  <dcterms:modified xsi:type="dcterms:W3CDTF">2025-02-11T02:25:37Z</dcterms:modified>
</cp:coreProperties>
</file>