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8" r:id="rId4"/>
    <p:sldId id="270" r:id="rId5"/>
    <p:sldId id="272" r:id="rId6"/>
    <p:sldId id="273" r:id="rId7"/>
    <p:sldId id="274" r:id="rId8"/>
    <p:sldId id="275" r:id="rId9"/>
    <p:sldId id="277" r:id="rId10"/>
  </p:sldIdLst>
  <p:sldSz cx="16276638" cy="9144000"/>
  <p:notesSz cx="6858000" cy="9144000"/>
  <p:custDataLst>
    <p:tags r:id="rId12"/>
  </p:custDataLst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4" y="39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956719" y="2133600"/>
            <a:ext cx="10928600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DIỆN TÍCH HÌNH CHỮ NHẬT, DIỆN TÍCH HÌNH VUÔNG (TIẾT 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665138" y="4799175"/>
            <a:ext cx="11471154" cy="106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 VIÊN: ĐẶNG THỊ YẾN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4347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75" y="1736821"/>
            <a:ext cx="15577556" cy="1851005"/>
            <a:chOff x="1470819" y="1943100"/>
            <a:chExt cx="15577556" cy="185100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4929856" cy="1846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Hình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.VnAristoteH" panose="020B7200000000000000" pitchFamily="34" charset="0"/>
                  <a:cs typeface="Times New Roman" pitchFamily="18" charset="0"/>
                </a:rPr>
                <a:t>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.VnAristoteH" panose="020B7200000000000000" pitchFamily="34" charset="0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gồm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ABCD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DMNP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bên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ABCD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DMNP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lvl="0">
                <a:defRPr/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diện tích hình </a:t>
              </a:r>
              <a:r>
                <a:rPr lang="en-US" sz="3800" b="1" dirty="0">
                  <a:latin typeface=".VnAristoteH" panose="020B7200000000000000" pitchFamily="34" charset="0"/>
                  <a:cs typeface="Times New Roman" pitchFamily="18" charset="0"/>
                </a:rPr>
                <a:t>H.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26"/>
          <a:stretch/>
        </p:blipFill>
        <p:spPr>
          <a:xfrm>
            <a:off x="6122497" y="3587826"/>
            <a:ext cx="5902022" cy="4870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519" y="1838208"/>
            <a:ext cx="15444393" cy="677108"/>
            <a:chOff x="1470819" y="1921758"/>
            <a:chExt cx="9995499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ABCD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DMNP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1662867" y="3062306"/>
            <a:ext cx="848463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Diện tích hình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là: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7 x 7 = 49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Diện tích hình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DMNP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20 = 180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49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659551" y="2464499"/>
            <a:ext cx="249126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3246753" y="6839307"/>
            <a:ext cx="106680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en-US" sz="3800" b="1" dirty="0">
                <a:solidFill>
                  <a:srgbClr val="FF0000"/>
                </a:solidFill>
                <a:latin typeface=".VnAristoteH" panose="020B7200000000000000" pitchFamily="34" charset="0"/>
                <a:cs typeface="Times New Roman" pitchFamily="18" charset="0"/>
              </a:rPr>
              <a:t>H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49 + 180  = 229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Đáp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229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5127" y="6133064"/>
            <a:ext cx="5410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diện tích hình </a:t>
            </a:r>
            <a:r>
              <a:rPr lang="en-US" sz="3800" b="1" dirty="0">
                <a:solidFill>
                  <a:prstClr val="black"/>
                </a:solidFill>
                <a:latin typeface=".VnAristoteH" panose="020B7200000000000000" pitchFamily="34" charset="0"/>
                <a:cs typeface="Times New Roman" pitchFamily="18" charset="0"/>
              </a:rPr>
              <a:t>H.</a:t>
            </a:r>
            <a:endParaRPr lang="en-US" sz="3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26"/>
          <a:stretch/>
        </p:blipFill>
        <p:spPr>
          <a:xfrm>
            <a:off x="11450036" y="2552638"/>
            <a:ext cx="4384483" cy="3924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6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1" y="1132303"/>
            <a:ext cx="1284102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519" y="1838208"/>
            <a:ext cx="15444393" cy="1261884"/>
            <a:chOff x="1470819" y="1921758"/>
            <a:chExt cx="9995499" cy="126188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kiến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đất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để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trồng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nấm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Kiến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lửa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mảnh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đất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đỏ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dọt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99" t="2607" b="4502"/>
          <a:stretch/>
        </p:blipFill>
        <p:spPr>
          <a:xfrm>
            <a:off x="7048185" y="3076372"/>
            <a:ext cx="8858250" cy="3733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85119" y="1132303"/>
            <a:ext cx="1299077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839262"/>
              </p:ext>
            </p:extLst>
          </p:nvPr>
        </p:nvGraphicFramePr>
        <p:xfrm>
          <a:off x="3441430" y="3577792"/>
          <a:ext cx="11177402" cy="2690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966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2739542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2412026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236174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89681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vi (cm)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(</a:t>
                      </a:r>
                      <a:r>
                        <a:rPr kumimoji="0" lang="en-US" alt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kumimoji="0" lang="en-US" altLang="en-US" sz="36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7859151" y="5527609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59151" y="4603382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43395" y="1745297"/>
            <a:ext cx="15444393" cy="1261884"/>
            <a:chOff x="1470819" y="1921758"/>
            <a:chExt cx="9995499" cy="1261884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kiến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đất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để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trồng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nấm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Kiến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lửa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mảnh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đất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đỏ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dọt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1912426" y="3007181"/>
            <a:ext cx="152697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Số?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540917" y="4604137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800770" y="4603382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540917" y="5527609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800770" y="5527609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912427" y="6781800"/>
            <a:ext cx="7902292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diện tích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93471" y="7644514"/>
            <a:ext cx="7952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diện tích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41" grpId="0"/>
      <p:bldP spid="42" grpId="0" animBg="1"/>
      <p:bldP spid="43" grpId="0" animBg="1"/>
      <p:bldP spid="44" grpId="0" animBg="1"/>
      <p:bldP spid="45" grpId="0" animBg="1"/>
      <p:bldP spid="4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3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1587755"/>
            <a:ext cx="1865573" cy="677108"/>
            <a:chOff x="1470819" y="1921758"/>
            <a:chExt cx="1207385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6739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Số?</a:t>
              </a: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841572" y="2110072"/>
            <a:ext cx="1052522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tích miếng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       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sz="4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65592" y="3414929"/>
            <a:ext cx="5334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726" t="13202" r="5753" b="10231"/>
          <a:stretch/>
        </p:blipFill>
        <p:spPr>
          <a:xfrm>
            <a:off x="11662349" y="2144336"/>
            <a:ext cx="4524187" cy="357066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35423" y="4177127"/>
            <a:ext cx="93313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tấm bìa màu đỏ là: 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 x 3 = 18(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tấm bìa hình vuông là: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 x 2 = 36(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endParaRPr lang="en-US" sz="4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62946" y="7896577"/>
            <a:ext cx="10247374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diện tích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36 cm</a:t>
            </a:r>
            <a:r>
              <a:rPr lang="en-US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14BE48-B16F-4BB7-BD56-6B7FFAF0648D}"/>
              </a:ext>
            </a:extLst>
          </p:cNvPr>
          <p:cNvSpPr txBox="1"/>
          <p:nvPr/>
        </p:nvSpPr>
        <p:spPr>
          <a:xfrm>
            <a:off x="6461919" y="7241566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36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7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1692771"/>
            <a:ext cx="1865573" cy="677108"/>
            <a:chOff x="1470819" y="1921758"/>
            <a:chExt cx="1207385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6739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Số?</a:t>
              </a: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808881" y="2305052"/>
            <a:ext cx="10910838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cắt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80cm,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10cm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là      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14719" y="4827296"/>
            <a:ext cx="533400" cy="7288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159" r="26844"/>
          <a:stretch/>
        </p:blipFill>
        <p:spPr>
          <a:xfrm>
            <a:off x="11719719" y="2458673"/>
            <a:ext cx="3808673" cy="5466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7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4347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1692771"/>
            <a:ext cx="1865573" cy="677108"/>
            <a:chOff x="1470819" y="1921758"/>
            <a:chExt cx="1207385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6739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Số?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159" r="26844"/>
          <a:stretch/>
        </p:blipFill>
        <p:spPr>
          <a:xfrm>
            <a:off x="11262519" y="2458673"/>
            <a:ext cx="4265874" cy="54379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1131" y="1692771"/>
            <a:ext cx="1006470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"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85 x 30 = 2550 (cm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cắt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80 x 10 = 800 (cm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cắt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 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800 x 3 = 2400 (cm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2550 – 2400 = 150 (cm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150 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62945" y="7896577"/>
            <a:ext cx="11805293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là 150 cm</a:t>
            </a:r>
            <a:r>
              <a:rPr lang="en-US" altLang="en-US" sz="4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1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D7A0FDE-86E7-45D2-B881-C27B74496F9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\\DANG TUẦN 2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52 diện tích HCN, HV tiết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01DC3E-9C32-4E2B-81F3-1F00422C6F7F}:2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12AA82-174E-47C7-82B6-B90CA37E84DD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2D57C7-7A40-412B-93E2-EAB75AFF093F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1F569D-864E-4305-BD03-3D564BAC6F5D}: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03063F-6504-4302-A658-1D5F9E549963}:2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F7D8FB-1861-4082-9635-2528004EBB19}:2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90B117-C6FB-4A3D-9BB4-06DEDA9EF0B4}:2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652D9-9F57-4A48-BC6F-DDE5CA0BE29F}:2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0C1421-2201-4157-8C86-F5B0E256B4FF}:2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638</Words>
  <Application>Microsoft Office PowerPoint</Application>
  <PresentationFormat>Custom</PresentationFormat>
  <Paragraphs>92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.VnAristoteH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52 diện tích HCN, HV tiết 3</dc:title>
  <dc:creator>Admin</dc:creator>
  <cp:lastModifiedBy>SURFACE</cp:lastModifiedBy>
  <cp:revision>131</cp:revision>
  <dcterms:created xsi:type="dcterms:W3CDTF">2022-07-10T01:37:20Z</dcterms:created>
  <dcterms:modified xsi:type="dcterms:W3CDTF">2025-02-17T02:13:42Z</dcterms:modified>
</cp:coreProperties>
</file>