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7" r:id="rId3"/>
    <p:sldId id="257" r:id="rId4"/>
    <p:sldId id="271" r:id="rId5"/>
    <p:sldId id="288" r:id="rId6"/>
    <p:sldId id="265" r:id="rId7"/>
    <p:sldId id="258" r:id="rId8"/>
    <p:sldId id="268" r:id="rId9"/>
    <p:sldId id="289" r:id="rId10"/>
  </p:sldIdLst>
  <p:sldSz cx="16276638" cy="9144000"/>
  <p:notesSz cx="6858000" cy="9144000"/>
  <p:custDataLst>
    <p:tags r:id="rId12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98" y="2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6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0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2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0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05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3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71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11" Type="http://schemas.openxmlformats.org/officeDocument/2006/relationships/image" Target="../media/image10.wmf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80648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4249" y="1541167"/>
            <a:ext cx="3622469" cy="1579787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</a:t>
            </a:r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158893" y="7743108"/>
            <a:ext cx="10694426" cy="1300303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VIÊN:ĐẶNG THỊ YẾN .</a:t>
            </a: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75047" y="214293"/>
            <a:ext cx="12911672" cy="723305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 VIÊN</a:t>
            </a:r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2519" y="1753182"/>
            <a:ext cx="3962400" cy="2666418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9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7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33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3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33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038630" y="4776474"/>
            <a:ext cx="9448800" cy="2032232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52 :  DIỆN TÍCH  HÌNH CHỮ NHẬT</a:t>
            </a:r>
          </a:p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VUÔNG ( 3 TIẾT).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4510" y="1712755"/>
            <a:ext cx="6441921" cy="60787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29377" y="3411400"/>
            <a:ext cx="4471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2708" y="4215428"/>
            <a:ext cx="3941052" cy="3674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319" y="761976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7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4319" y="2057400"/>
            <a:ext cx="9581385" cy="708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3615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3516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381496"/>
            <a:ext cx="638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24400"/>
            <a:ext cx="661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08035"/>
            <a:ext cx="676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008777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19" y="5399184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09" y="6812259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6310" y="7581412"/>
            <a:ext cx="768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328248"/>
            <a:ext cx="718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1 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sz="3600" baseline="300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4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226" y="1978358"/>
            <a:ext cx="6761985" cy="536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5780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" y="240983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" y="2976060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73875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" y="3999167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719" y="5022274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(cm</a:t>
            </a:r>
            <a:r>
              <a:rPr lang="en-US" altLang="en-US" sz="36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018" t="6492" b="35388"/>
          <a:stretch/>
        </p:blipFill>
        <p:spPr>
          <a:xfrm>
            <a:off x="5928519" y="3107748"/>
            <a:ext cx="3086100" cy="2912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47118" y="7975484"/>
            <a:ext cx="13929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4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2167576"/>
            <a:ext cx="7134225" cy="2638425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27226"/>
              </p:ext>
            </p:extLst>
          </p:nvPr>
        </p:nvGraphicFramePr>
        <p:xfrm>
          <a:off x="1617469" y="5012099"/>
          <a:ext cx="1170245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5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19648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309736" y="568350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09737" y="639919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9738" y="700665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072017" y="571870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46141" y="69585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9736" y="569051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309737" y="634680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78326" y="5705528"/>
            <a:ext cx="65407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14867" y="63254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14683" y="7019669"/>
            <a:ext cx="67103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91458" y="6945360"/>
            <a:ext cx="74211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0670" y="6348468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081" y="2782976"/>
            <a:ext cx="257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904"/>
            <a:ext cx="2499519" cy="947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4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904"/>
            <a:ext cx="2499519" cy="947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19400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cm,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cm.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9154" t="15952" r="10297"/>
          <a:stretch/>
        </p:blipFill>
        <p:spPr>
          <a:xfrm>
            <a:off x="11484278" y="4191000"/>
            <a:ext cx="4792359" cy="2673178"/>
          </a:xfrm>
          <a:prstGeom prst="rect">
            <a:avLst/>
          </a:prstGeom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3871119" y="4753759"/>
            <a:ext cx="761316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5  = 75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Đáp số:75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895247" y="3708005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519" y="410742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119" y="4777935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= 15 cm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119" y="537358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5 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119" y="601991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… cm</a:t>
            </a:r>
            <a:r>
              <a:rPr 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249759" y="4343400"/>
            <a:ext cx="603843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Bu-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ti-nô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719" y="4343400"/>
            <a:ext cx="8283905" cy="4596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05515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Bu-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ti-nô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-la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ti-mét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50557"/>
            <a:ext cx="2499519" cy="1631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9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19" y="-95884"/>
            <a:ext cx="14241491" cy="7689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12191472" y="4283909"/>
            <a:ext cx="4858647" cy="5330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756230" y="5782938"/>
            <a:ext cx="6935052" cy="3583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99052" y="4280087"/>
            <a:ext cx="6149041" cy="50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10676080" y="1"/>
            <a:ext cx="4413792" cy="3083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362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D17A31-3A40-4676-B9CE-D79300A09E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\\DANG TUẦ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52 Dien tich hinh chu nhat dien tich hinh vuo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61072B-9E4E-47A5-8839-BC0F3EDA4751}: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A9E8D-A6EF-4E1D-8257-3F2BDD1053A4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C5FD7A-4FAF-48FF-B3D0-64EA6C9CF242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C2D84C-4DC3-4B13-8AFA-E919D690310B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AC62EF-F84E-4C7B-929F-1F9ED075AEC9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71F313-9B02-4661-9141-EC3171CB96E7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1B3F6-AD4A-4DA0-8FBE-705B7BC395C8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A0BC8-600B-4DE0-90A5-727602EA115E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5EE191-2FD7-438D-86B5-B77786B96A12}: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466</Words>
  <Application>Microsoft Office PowerPoint</Application>
  <PresentationFormat>Custom</PresentationFormat>
  <Paragraphs>87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等线</vt:lpstr>
      <vt:lpstr>Arial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52 Dien tich hinh chu nhat dien tich hinh vuong</dc:title>
  <dc:creator>Admin</dc:creator>
  <cp:lastModifiedBy>SURFACE</cp:lastModifiedBy>
  <cp:revision>144</cp:revision>
  <dcterms:created xsi:type="dcterms:W3CDTF">2022-07-10T01:37:20Z</dcterms:created>
  <dcterms:modified xsi:type="dcterms:W3CDTF">2025-02-17T02:26:23Z</dcterms:modified>
</cp:coreProperties>
</file>