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34" r:id="rId4"/>
    <p:sldMasterId id="2147483737" r:id="rId5"/>
    <p:sldMasterId id="2147483749" r:id="rId6"/>
  </p:sldMasterIdLst>
  <p:notesMasterIdLst>
    <p:notesMasterId r:id="rId31"/>
  </p:notesMasterIdLst>
  <p:sldIdLst>
    <p:sldId id="256" r:id="rId7"/>
    <p:sldId id="265" r:id="rId8"/>
    <p:sldId id="306" r:id="rId9"/>
    <p:sldId id="307" r:id="rId10"/>
    <p:sldId id="308" r:id="rId11"/>
    <p:sldId id="258" r:id="rId12"/>
    <p:sldId id="261" r:id="rId13"/>
    <p:sldId id="259" r:id="rId14"/>
    <p:sldId id="263" r:id="rId15"/>
    <p:sldId id="8340" r:id="rId16"/>
    <p:sldId id="289" r:id="rId17"/>
    <p:sldId id="262" r:id="rId18"/>
    <p:sldId id="8341" r:id="rId19"/>
    <p:sldId id="8342" r:id="rId20"/>
    <p:sldId id="290" r:id="rId21"/>
    <p:sldId id="292" r:id="rId22"/>
    <p:sldId id="310" r:id="rId23"/>
    <p:sldId id="309" r:id="rId24"/>
    <p:sldId id="311" r:id="rId25"/>
    <p:sldId id="298" r:id="rId26"/>
    <p:sldId id="287" r:id="rId27"/>
    <p:sldId id="288" r:id="rId28"/>
    <p:sldId id="3222" r:id="rId29"/>
    <p:sldId id="30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6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97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2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53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47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1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3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26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68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15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31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96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76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0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63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37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5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8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50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5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4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8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0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slide" Target="slide21.xml"/><Relationship Id="rId5" Type="http://schemas.openxmlformats.org/officeDocument/2006/relationships/audio" Target="../media/audio4.wav"/><Relationship Id="rId10" Type="http://schemas.openxmlformats.org/officeDocument/2006/relationships/image" Target="../media/image55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slide" Target="slide21.xml"/><Relationship Id="rId5" Type="http://schemas.openxmlformats.org/officeDocument/2006/relationships/audio" Target="../media/audio4.wav"/><Relationship Id="rId10" Type="http://schemas.openxmlformats.org/officeDocument/2006/relationships/image" Target="../media/image55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2.pn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26.jpe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gif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7.gif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11" Type="http://schemas.openxmlformats.org/officeDocument/2006/relationships/image" Target="../media/image23.jpeg"/><Relationship Id="rId5" Type="http://schemas.openxmlformats.org/officeDocument/2006/relationships/image" Target="../media/image29.gif"/><Relationship Id="rId15" Type="http://schemas.openxmlformats.org/officeDocument/2006/relationships/image" Target="../media/image31.jpeg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11" Type="http://schemas.openxmlformats.org/officeDocument/2006/relationships/image" Target="../media/image24.jpeg"/><Relationship Id="rId5" Type="http://schemas.openxmlformats.org/officeDocument/2006/relationships/image" Target="../media/image33.gif"/><Relationship Id="rId15" Type="http://schemas.openxmlformats.org/officeDocument/2006/relationships/image" Target="../media/image32.jpeg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gif"/><Relationship Id="rId11" Type="http://schemas.openxmlformats.org/officeDocument/2006/relationships/image" Target="../media/image31.jpeg"/><Relationship Id="rId5" Type="http://schemas.openxmlformats.org/officeDocument/2006/relationships/image" Target="../media/image33.gif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2.jpeg"/><Relationship Id="rId4" Type="http://schemas.openxmlformats.org/officeDocument/2006/relationships/image" Target="../media/image12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52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 TÍCH HÌNH CHỮ NHẬT, DIỆN TÍCH HÌNH VUÔNG.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539882" y="5261139"/>
            <a:ext cx="446846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Thân Thị Thủy – Lớp 3C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8B12373-14A0-926B-3FC1-F37FC7D59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2805978"/>
            <a:ext cx="7305674" cy="35457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0B5401-2EC8-9D70-EB26-EBA8F3DD5FBE}"/>
              </a:ext>
            </a:extLst>
          </p:cNvPr>
          <p:cNvSpPr/>
          <p:nvPr/>
        </p:nvSpPr>
        <p:spPr>
          <a:xfrm>
            <a:off x="771526" y="1550861"/>
            <a:ext cx="10315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A21DCBE7-F6A7-DCE5-6B87-FDD366631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4277" y="3581400"/>
            <a:ext cx="2740429" cy="327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9492C8-E5EE-0B9D-9002-C296766F429B}"/>
              </a:ext>
            </a:extLst>
          </p:cNvPr>
          <p:cNvSpPr/>
          <p:nvPr/>
        </p:nvSpPr>
        <p:spPr>
          <a:xfrm>
            <a:off x="733425" y="759000"/>
            <a:ext cx="4927600" cy="1221616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/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ln w="3810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1 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blipFill>
                <a:blip r:embed="rId6"/>
                <a:stretch>
                  <a:fillRect b="-4119"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5FEC04E-1B47-F050-8E8F-29C34558B10E}"/>
              </a:ext>
            </a:extLst>
          </p:cNvPr>
          <p:cNvSpPr/>
          <p:nvPr/>
        </p:nvSpPr>
        <p:spPr>
          <a:xfrm>
            <a:off x="3403600" y="5216536"/>
            <a:ext cx="7788275" cy="1189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33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533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n-US" sz="25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3EA4A9-1958-6795-C328-2E6B5F3E41AC}"/>
              </a:ext>
            </a:extLst>
          </p:cNvPr>
          <p:cNvSpPr/>
          <p:nvPr/>
        </p:nvSpPr>
        <p:spPr>
          <a:xfrm>
            <a:off x="6508071" y="615917"/>
            <a:ext cx="455879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9510F-6D9B-F464-3152-BC6C84453A76}"/>
              </a:ext>
            </a:extLst>
          </p:cNvPr>
          <p:cNvSpPr/>
          <p:nvPr/>
        </p:nvSpPr>
        <p:spPr>
          <a:xfrm>
            <a:off x="6622740" y="1451149"/>
            <a:ext cx="3741905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48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8" grpId="0" build="p" animBg="1"/>
      <p:bldP spid="20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598628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DE486-58C6-86F3-4620-57A5179EB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49912">
            <a:off x="2202274" y="1171574"/>
            <a:ext cx="50156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88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5 cm,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15 cm.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FDC4F33-907A-CF9C-8291-81D28E0E5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375" y="1288904"/>
            <a:ext cx="5768975" cy="9541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63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5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096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096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6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5" y="293846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662" y="4207729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90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5" y="4191002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>
              <a:spcAft>
                <a:spcPts val="667"/>
              </a:spcAft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09630">
              <a:spcAft>
                <a:spcPts val="667"/>
              </a:spcAft>
              <a:buNone/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40" y="439896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2" y="4378326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8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567849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2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40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6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4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6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4" y="3357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4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7" y="274640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5" y="1393826"/>
            <a:ext cx="5962649" cy="9541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63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15 cm,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 cm?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5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096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096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2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20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vi-VN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5" y="293846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90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40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vi-VN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438" y="5105403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40" y="4024314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5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60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5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40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40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6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63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4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6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4" y="3357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09630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7" y="6323014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4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2" y="6311902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2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4" y="2641602"/>
            <a:ext cx="67425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6315" lvl="1" indent="-571500" defTabSz="60963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Thuộc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quy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tắc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  <a:p>
            <a:pPr marL="876315" lvl="1" indent="-571500" defTabSz="60963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theo</a:t>
            </a:r>
            <a:endParaRPr lang="en-US" altLang="en-US" sz="3600" b="1" dirty="0">
              <a:solidFill>
                <a:prstClr val="white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609630"/>
            <a:r>
              <a:rPr lang="en-US" sz="3600" kern="1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 ?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</a:rPr>
              <a:t>: 7 = ?</a:t>
            </a: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F58A0-D589-4AAF-B1DF-4B0FE2B6C074}"/>
              </a:ext>
            </a:extLst>
          </p:cNvPr>
          <p:cNvSpPr txBox="1"/>
          <p:nvPr/>
        </p:nvSpPr>
        <p:spPr>
          <a:xfrm>
            <a:off x="3912711" y="1721524"/>
            <a:ext cx="59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775</Words>
  <Application>Microsoft Office PowerPoint</Application>
  <PresentationFormat>Widescreen</PresentationFormat>
  <Paragraphs>139</Paragraphs>
  <Slides>24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宋体</vt:lpstr>
      <vt:lpstr>.VnHelvetInsH</vt:lpstr>
      <vt:lpstr>.VnTime</vt:lpstr>
      <vt:lpstr>Arial</vt:lpstr>
      <vt:lpstr>Calibri</vt:lpstr>
      <vt:lpstr>Calibri Light</vt:lpstr>
      <vt:lpstr>Cambria</vt:lpstr>
      <vt:lpstr>Cambria Math</vt:lpstr>
      <vt:lpstr>inpin heiti</vt:lpstr>
      <vt:lpstr>SVN-Gretoon</vt:lpstr>
      <vt:lpstr>Times New Roman</vt:lpstr>
      <vt:lpstr>1_Office Theme</vt:lpstr>
      <vt:lpstr>2_Office Theme</vt:lpstr>
      <vt:lpstr>Office Theme</vt:lpstr>
      <vt:lpstr>回顾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61</cp:revision>
  <dcterms:created xsi:type="dcterms:W3CDTF">2022-11-03T06:26:31Z</dcterms:created>
  <dcterms:modified xsi:type="dcterms:W3CDTF">2025-02-11T02:35:27Z</dcterms:modified>
</cp:coreProperties>
</file>