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7"/>
  </p:notesMasterIdLst>
  <p:sldIdLst>
    <p:sldId id="256" r:id="rId3"/>
    <p:sldId id="257" r:id="rId4"/>
    <p:sldId id="8340" r:id="rId5"/>
    <p:sldId id="8333" r:id="rId6"/>
    <p:sldId id="8356" r:id="rId7"/>
    <p:sldId id="8341" r:id="rId8"/>
    <p:sldId id="8347" r:id="rId9"/>
    <p:sldId id="8348" r:id="rId10"/>
    <p:sldId id="8342" r:id="rId11"/>
    <p:sldId id="8349" r:id="rId12"/>
    <p:sldId id="8350" r:id="rId13"/>
    <p:sldId id="8353" r:id="rId14"/>
    <p:sldId id="8345" r:id="rId15"/>
    <p:sldId id="83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7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9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4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0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4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1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95CABF1-E7F7-4D86-BFF0-6B933D8285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619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4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52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 TÍCH HÌNH CHỮ NHẬT, DIỆN TÍCH HÌNH VUÔNG (TIẾT 2)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539882" y="5261139"/>
            <a:ext cx="446846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Thân Thị Thủy – Lớp 3C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447925" y="3228975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610946" y="5423790"/>
              <a:ext cx="6030323" cy="2306206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EE6E3-6DC8-421B-AED8-FCA4C59D3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7228" y="1814607"/>
            <a:ext cx="7297544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E20BA-C153-4AA9-90E2-89EBA3A4A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430" y="3932644"/>
            <a:ext cx="326773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9B4A56-6F91-D497-8F57-EFB0F6A6968D}"/>
              </a:ext>
            </a:extLst>
          </p:cNvPr>
          <p:cNvGrpSpPr/>
          <p:nvPr/>
        </p:nvGrpSpPr>
        <p:grpSpPr>
          <a:xfrm>
            <a:off x="3419476" y="597569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986DFD-D8EF-BAA7-3917-2A43C3FACC16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A2EE0C-F891-F08E-F788-A0AFDB3A4AEE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80F267-66A2-4A61-8A4A-6741FAA3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68" y="1911300"/>
            <a:ext cx="6901816" cy="41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1614F-B117-4456-9E89-7D46878C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1585912"/>
            <a:ext cx="3035454" cy="3014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358</Words>
  <Application>Microsoft Office PowerPoint</Application>
  <PresentationFormat>Widescreen</PresentationFormat>
  <Paragraphs>44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宋体</vt:lpstr>
      <vt:lpstr>Arial</vt:lpstr>
      <vt:lpstr>Calibri</vt:lpstr>
      <vt:lpstr>Cambria</vt:lpstr>
      <vt:lpstr>Open Sans</vt:lpstr>
      <vt:lpstr>Times New Roman</vt:lpstr>
      <vt:lpstr>回顾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2022-11-03T08:27:22Z</dcterms:created>
  <dcterms:modified xsi:type="dcterms:W3CDTF">2025-02-11T02:41:43Z</dcterms:modified>
</cp:coreProperties>
</file>