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8" r:id="rId2"/>
    <p:sldId id="4450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934" autoAdjust="0"/>
    <p:restoredTop sz="94660"/>
  </p:normalViewPr>
  <p:slideViewPr>
    <p:cSldViewPr snapToGrid="0">
      <p:cViewPr varScale="1">
        <p:scale>
          <a:sx n="86" d="100"/>
          <a:sy n="86" d="100"/>
        </p:scale>
        <p:origin x="84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DEDB0E-7A00-4C3C-ACA2-A920D9F6D5A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A49F5C-8F8C-410F-AEC4-5C8C933A5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697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20E16-959C-4F4C-9405-8126F9AE4E6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592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833A-F886-4C53-946D-CFD2DB25DE27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6498B-862B-4393-A3BC-38DA033D67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233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833A-F886-4C53-946D-CFD2DB25DE27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6498B-862B-4393-A3BC-38DA033D67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198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833A-F886-4C53-946D-CFD2DB25DE27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6498B-862B-4393-A3BC-38DA033D67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550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833A-F886-4C53-946D-CFD2DB25DE27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6498B-862B-4393-A3BC-38DA033D67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58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833A-F886-4C53-946D-CFD2DB25DE27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6498B-862B-4393-A3BC-38DA033D67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241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833A-F886-4C53-946D-CFD2DB25DE27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6498B-862B-4393-A3BC-38DA033D67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895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833A-F886-4C53-946D-CFD2DB25DE27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6498B-862B-4393-A3BC-38DA033D67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177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833A-F886-4C53-946D-CFD2DB25DE27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6498B-862B-4393-A3BC-38DA033D67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458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833A-F886-4C53-946D-CFD2DB25DE27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6498B-862B-4393-A3BC-38DA033D67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986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833A-F886-4C53-946D-CFD2DB25DE27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6498B-862B-4393-A3BC-38DA033D67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509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833A-F886-4C53-946D-CFD2DB25DE27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6498B-862B-4393-A3BC-38DA033D67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306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0833A-F886-4C53-946D-CFD2DB25DE27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6498B-862B-4393-A3BC-38DA033D67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547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9397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530" y="168170"/>
            <a:ext cx="10325181" cy="679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0958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205" y="0"/>
            <a:ext cx="9334500" cy="682942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sp>
        <p:nvSpPr>
          <p:cNvPr id="5" name="Rectangle 4"/>
          <p:cNvSpPr/>
          <p:nvPr/>
        </p:nvSpPr>
        <p:spPr>
          <a:xfrm>
            <a:off x="1333144" y="233540"/>
            <a:ext cx="1110953" cy="24782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hãy</a:t>
            </a:r>
            <a:endParaRPr lang="en-US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4760007" y="555477"/>
            <a:ext cx="2333002" cy="2734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nhóm</a:t>
            </a:r>
            <a:r>
              <a:rPr lang="en-US" sz="2400" dirty="0"/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238518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25" y="141399"/>
            <a:ext cx="9764371" cy="67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45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12556" y="2967335"/>
            <a:ext cx="856689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0070C0"/>
                </a:solidFill>
                <a:effectLst/>
              </a:rPr>
              <a:t>CHÀO CÁC EM</a:t>
            </a:r>
          </a:p>
          <a:p>
            <a:pPr algn="ctr"/>
            <a:r>
              <a:rPr lang="en-US" sz="5400" b="1" cap="none" spc="0" dirty="0">
                <a:ln/>
                <a:solidFill>
                  <a:srgbClr val="0070C0"/>
                </a:solidFill>
                <a:effectLst/>
              </a:rPr>
              <a:t>CHÚC CÁC EM HỌC THẬT TỐT</a:t>
            </a:r>
          </a:p>
        </p:txBody>
      </p:sp>
    </p:spTree>
    <p:extLst>
      <p:ext uri="{BB962C8B-B14F-4D97-AF65-F5344CB8AC3E}">
        <p14:creationId xmlns:p14="http://schemas.microsoft.com/office/powerpoint/2010/main" val="3262343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WordArt 14"/>
          <p:cNvSpPr>
            <a:spLocks noChangeArrowheads="1" noChangeShapeType="1" noTextEdit="1"/>
          </p:cNvSpPr>
          <p:nvPr/>
        </p:nvSpPr>
        <p:spPr bwMode="auto">
          <a:xfrm>
            <a:off x="2133600" y="381000"/>
            <a:ext cx="8432800" cy="24384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0" cap="none" spc="0" normalizeH="0" baseline="0" noProof="0">
              <a:ln w="12700">
                <a:solidFill>
                  <a:srgbClr val="00FF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9941" name="WordArt 20"/>
          <p:cNvSpPr>
            <a:spLocks noChangeArrowheads="1" noChangeShapeType="1" noTextEdit="1"/>
          </p:cNvSpPr>
          <p:nvPr/>
        </p:nvSpPr>
        <p:spPr bwMode="auto">
          <a:xfrm>
            <a:off x="2405849" y="4011857"/>
            <a:ext cx="7679449" cy="10302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 cap="sq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TỰ</a:t>
            </a:r>
            <a:r>
              <a:rPr kumimoji="0" lang="en-US" sz="3600" b="1" i="0" u="none" strike="noStrike" kern="10" cap="none" spc="0" normalizeH="0" noProof="0" dirty="0">
                <a:ln w="9525" cap="sq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NHIÊN VÀ XÃ HỘI</a:t>
            </a:r>
            <a:endParaRPr kumimoji="0" lang="en-US" sz="3600" b="1" i="0" u="none" strike="noStrike" kern="10" cap="none" spc="0" normalizeH="0" baseline="0" noProof="0" dirty="0">
              <a:ln w="9525" cap="sq">
                <a:solidFill>
                  <a:srgbClr val="FF0066"/>
                </a:solidFill>
                <a:round/>
                <a:headEnd/>
                <a:tailEnd/>
              </a:ln>
              <a:solidFill>
                <a:srgbClr val="00B0F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 cap="sq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3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9525" cap="sq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BÀI: SỬ DỤNG HỢP LÍ ĐỘNG VẬT VÀ THỰC VẬT ( t2)</a:t>
            </a:r>
            <a:endParaRPr kumimoji="0" lang="en-US" sz="3600" b="1" i="0" u="none" strike="noStrike" kern="10" cap="none" spc="0" normalizeH="0" baseline="0" noProof="0" dirty="0">
              <a:ln w="9525" cap="sq">
                <a:solidFill>
                  <a:srgbClr val="FF0066"/>
                </a:solidFill>
                <a:round/>
                <a:headEnd/>
                <a:tailEnd/>
              </a:ln>
              <a:solidFill>
                <a:srgbClr val="00B0F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954" name="TextBox 19"/>
          <p:cNvSpPr txBox="1">
            <a:spLocks noChangeArrowheads="1"/>
          </p:cNvSpPr>
          <p:nvPr/>
        </p:nvSpPr>
        <p:spPr bwMode="auto">
          <a:xfrm>
            <a:off x="1783180" y="5294312"/>
            <a:ext cx="92567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4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4000"/>
              </a:spcBef>
              <a:buFont typeface="Arial" panose="020B0604020202020204" pitchFamily="34" charset="0"/>
              <a:buChar char="–"/>
              <a:defRPr sz="2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400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4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4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Đặng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Sĩ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6400" y="30540"/>
            <a:ext cx="11472446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TRƯỜNG TIỂU HỌC TÂN VIÊN</a:t>
            </a:r>
          </a:p>
        </p:txBody>
      </p:sp>
      <p:pic>
        <p:nvPicPr>
          <p:cNvPr id="35" name="Picture 5" descr="20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418" y="930860"/>
            <a:ext cx="2839607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5" descr="20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253" y="766974"/>
            <a:ext cx="2839607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7" descr="20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904" y="5337572"/>
            <a:ext cx="2839607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5" descr="20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793" y="3777057"/>
            <a:ext cx="2839607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5" descr="20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644"/>
            <a:ext cx="2839607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5" descr="20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023" y="568679"/>
            <a:ext cx="2839607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5" descr="20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4" y="3303985"/>
            <a:ext cx="2839607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7" descr="20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39" y="5011341"/>
            <a:ext cx="2839607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5" descr="20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7421" y="1385887"/>
            <a:ext cx="2839607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5" descr="20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0504" y="2911165"/>
            <a:ext cx="2839607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5" descr="20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845" y="3884214"/>
            <a:ext cx="2839607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WordArt 2"/>
          <p:cNvSpPr>
            <a:spLocks noChangeArrowheads="1" noChangeShapeType="1" noTextEdit="1"/>
          </p:cNvSpPr>
          <p:nvPr/>
        </p:nvSpPr>
        <p:spPr bwMode="auto">
          <a:xfrm>
            <a:off x="593083" y="1693495"/>
            <a:ext cx="11059961" cy="1609725"/>
          </a:xfrm>
          <a:prstGeom prst="rect">
            <a:avLst/>
          </a:prstGeom>
        </p:spPr>
        <p:txBody>
          <a:bodyPr wrap="none" lIns="68516" tIns="34258" rIns="68516" bIns="342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THẦY CÔ </a:t>
            </a:r>
          </a:p>
          <a:p>
            <a:pPr algn="ctr"/>
            <a:r>
              <a:rPr lang="en-US" sz="27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DỰ GIỜ TIẾT HỌC HÔM NAY</a:t>
            </a:r>
          </a:p>
        </p:txBody>
      </p:sp>
      <p:pic>
        <p:nvPicPr>
          <p:cNvPr id="47" name="Picture 7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044544" y="5482594"/>
            <a:ext cx="2147455" cy="1472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7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97038" y="5100198"/>
            <a:ext cx="1264219" cy="2258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6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179071" y="-179070"/>
            <a:ext cx="1104900" cy="1463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7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65941" y="-121158"/>
            <a:ext cx="1104900" cy="1347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969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9875"/>
            <a:ext cx="10515600" cy="377825"/>
          </a:xfrm>
        </p:spPr>
        <p:txBody>
          <a:bodyPr>
            <a:normAutofit fontScale="90000"/>
          </a:bodyPr>
          <a:lstStyle/>
          <a:p>
            <a:r>
              <a:rPr lang="en-US" dirty="0"/>
              <a:t>KHỞI ĐỘNG</a:t>
            </a:r>
          </a:p>
        </p:txBody>
      </p:sp>
      <p:pic>
        <p:nvPicPr>
          <p:cNvPr id="4" name="KHÚC NHẠC TRÊN NƯƠNG XA ( Nhạc hát mẫu) Âm nhạc 3 - Sách Kết nối tri thức với cuộc sống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2925" y="728662"/>
            <a:ext cx="10896600" cy="612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6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11300" y="2044701"/>
            <a:ext cx="939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08994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ột số loài Động vật hoang dã Việt N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76200"/>
            <a:ext cx="9144000" cy="623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13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13510" y="2031365"/>
            <a:ext cx="9144000" cy="1212850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1. Khởi động</a:t>
            </a:r>
          </a:p>
          <a:p>
            <a:pPr algn="l"/>
            <a:r>
              <a:rPr lang="en-US" b="1" dirty="0" err="1">
                <a:latin typeface="Times New Roman" panose="02020603050405020304" charset="0"/>
                <a:cs typeface="Times New Roman" panose="02020603050405020304" charset="0"/>
              </a:rPr>
              <a:t>Giải</a:t>
            </a:r>
            <a:r>
              <a:rPr lang="en-US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b="1" dirty="0" err="1">
                <a:latin typeface="Times New Roman" panose="02020603050405020304" charset="0"/>
                <a:cs typeface="Times New Roman" panose="02020603050405020304" charset="0"/>
              </a:rPr>
              <a:t>đố</a:t>
            </a:r>
            <a:r>
              <a:rPr lang="en-US" b="1" dirty="0">
                <a:latin typeface="Times New Roman" panose="02020603050405020304" charset="0"/>
                <a:cs typeface="Times New Roman" panose="02020603050405020304" charset="0"/>
              </a:rPr>
              <a:t>:</a:t>
            </a:r>
          </a:p>
          <a:p>
            <a:pPr algn="l"/>
            <a:endParaRPr lang="en-US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106494" y="2724984"/>
            <a:ext cx="4748416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Em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miền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Nam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tròn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trịa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</a:b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Anh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đất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Bắc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vuông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vuông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</a:b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Cùng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quê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ở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chốn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ruộng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nương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</a:b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Quà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xuân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thắt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chặt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,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tình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thương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đậm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đà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</a:b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Áo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xanh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phủ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kín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da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ngà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</a:b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Thắt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lưng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ngang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dọc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,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trẻ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già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đều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yêu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000" dirty="0">
              <a:solidFill>
                <a:srgbClr val="333333"/>
              </a:solidFill>
              <a:latin typeface="futura-book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		–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Bánh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gì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?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916147" y="5773093"/>
            <a:ext cx="36589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BÁNH TÉT VÀ BÁNH TRƯNG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61548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2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1895" y="2003426"/>
            <a:ext cx="9606915" cy="466310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2.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Khám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phá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389" y="2705740"/>
            <a:ext cx="9496425" cy="28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08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1895" y="2003426"/>
            <a:ext cx="9606915" cy="466310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2.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Khám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phá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: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1888691"/>
              </p:ext>
            </p:extLst>
          </p:nvPr>
        </p:nvGraphicFramePr>
        <p:xfrm>
          <a:off x="1931352" y="2780666"/>
          <a:ext cx="8127999" cy="2785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8383">
                  <a:extLst>
                    <a:ext uri="{9D8B030D-6E8A-4147-A177-3AD203B41FA5}">
                      <a16:colId xmlns:a16="http://schemas.microsoft.com/office/drawing/2014/main" val="680374523"/>
                    </a:ext>
                  </a:extLst>
                </a:gridCol>
                <a:gridCol w="4880283">
                  <a:extLst>
                    <a:ext uri="{9D8B030D-6E8A-4147-A177-3AD203B41FA5}">
                      <a16:colId xmlns:a16="http://schemas.microsoft.com/office/drawing/2014/main" val="203791112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271665511"/>
                    </a:ext>
                  </a:extLst>
                </a:gridCol>
              </a:tblGrid>
              <a:tr h="560740">
                <a:tc>
                  <a:txBody>
                    <a:bodyPr/>
                    <a:lstStyle/>
                    <a:p>
                      <a:r>
                        <a:rPr lang="en-US" dirty="0"/>
                        <a:t>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Cách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sử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dụng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thực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vật</a:t>
                      </a:r>
                      <a:r>
                        <a:rPr lang="en-US" baseline="0" dirty="0"/>
                        <a:t>,  </a:t>
                      </a:r>
                      <a:r>
                        <a:rPr lang="en-US" baseline="0" dirty="0" err="1"/>
                        <a:t>động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vật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Nhận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xét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29772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Sử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dụng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hết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thức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ăn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đã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nấu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Hợp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lí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96233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Chế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biến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sử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dụng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luôn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rau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củ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còn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tươi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Hợp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lí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4344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Mua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thịt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để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tủ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lạnh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lâu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mới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dùng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Không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hợp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lí</a:t>
                      </a:r>
                      <a:r>
                        <a:rPr lang="en-US" baseline="0" dirty="0"/>
                        <a:t> ( </a:t>
                      </a:r>
                      <a:r>
                        <a:rPr lang="en-US" baseline="0" dirty="0" err="1"/>
                        <a:t>không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tốt</a:t>
                      </a:r>
                      <a:r>
                        <a:rPr lang="en-US" baseline="0" dirty="0"/>
                        <a:t> 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63766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Gà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thịt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nhiều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một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thể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để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tủ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lạnh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ăn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dần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Không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hợp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lí</a:t>
                      </a:r>
                      <a:r>
                        <a:rPr lang="en-US" baseline="0" dirty="0"/>
                        <a:t> ( </a:t>
                      </a:r>
                      <a:r>
                        <a:rPr lang="en-US" baseline="0" dirty="0" err="1"/>
                        <a:t>không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tốt</a:t>
                      </a:r>
                      <a:r>
                        <a:rPr lang="en-US" baseline="0" dirty="0"/>
                        <a:t> 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86654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Đồ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ăn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để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trật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tủ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lạnh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Không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dùng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kịp</a:t>
                      </a:r>
                      <a:r>
                        <a:rPr lang="en-US" baseline="0" dirty="0"/>
                        <a:t>; hay </a:t>
                      </a:r>
                      <a:r>
                        <a:rPr lang="en-US" baseline="0" dirty="0" err="1"/>
                        <a:t>hỏng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990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10337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598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387" y="119642"/>
            <a:ext cx="11172426" cy="673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752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228</Words>
  <Application>Microsoft Office PowerPoint</Application>
  <PresentationFormat>Widescreen</PresentationFormat>
  <Paragraphs>42</Paragraphs>
  <Slides>13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futura-book</vt:lpstr>
      <vt:lpstr>Times New Roman</vt:lpstr>
      <vt:lpstr>Office Theme</vt:lpstr>
      <vt:lpstr>PowerPoint Presentation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Thai</dc:creator>
  <cp:lastModifiedBy>Administrator</cp:lastModifiedBy>
  <cp:revision>31</cp:revision>
  <dcterms:created xsi:type="dcterms:W3CDTF">2023-01-08T12:32:13Z</dcterms:created>
  <dcterms:modified xsi:type="dcterms:W3CDTF">2025-02-03T07:37:23Z</dcterms:modified>
</cp:coreProperties>
</file>