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56" r:id="rId3"/>
    <p:sldId id="258" r:id="rId4"/>
    <p:sldId id="260" r:id="rId5"/>
    <p:sldId id="261" r:id="rId6"/>
    <p:sldId id="262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2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3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2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0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5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9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4A04A-C366-40C1-97F8-F73722D381B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9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5975760" y="1142990"/>
            <a:ext cx="4663664" cy="1623615"/>
          </a:xfrm>
          <a:prstGeom prst="rect">
            <a:avLst/>
          </a:prstGeom>
        </p:spPr>
        <p:txBody>
          <a:bodyPr wrap="none" lIns="91438" tIns="45720" rIns="91438" bIns="457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LỚP </a:t>
            </a:r>
            <a:r>
              <a:rPr lang="en-US" sz="27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3D.</a:t>
            </a:r>
            <a:endParaRPr lang="en-US" sz="27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974375" y="3500444"/>
            <a:ext cx="8101779" cy="1581413"/>
          </a:xfrm>
          <a:prstGeom prst="rect">
            <a:avLst/>
          </a:prstGeom>
        </p:spPr>
        <p:txBody>
          <a:bodyPr wrap="none" lIns="91438" tIns="45720" rIns="91438" bIns="457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06: Tích cực hoàn thành nhiệm vụ (Tiết 2)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708171" y="5279176"/>
            <a:ext cx="4943460" cy="1061108"/>
          </a:xfrm>
          <a:prstGeom prst="rect">
            <a:avLst/>
          </a:prstGeom>
        </p:spPr>
        <p:txBody>
          <a:bodyPr wrap="none" lIns="91438" tIns="45720" rIns="91438" bIns="457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7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HƯƠNG.</a:t>
            </a:r>
            <a:endParaRPr lang="en-US" sz="27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174578" y="971554"/>
            <a:ext cx="2133266" cy="1997610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400" dirty="0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54" name="WordArt 16"/>
          <p:cNvSpPr>
            <a:spLocks noChangeArrowheads="1" noChangeShapeType="1" noTextEdit="1"/>
          </p:cNvSpPr>
          <p:nvPr/>
        </p:nvSpPr>
        <p:spPr bwMode="auto">
          <a:xfrm>
            <a:off x="3669743" y="48579"/>
            <a:ext cx="5223197" cy="519955"/>
          </a:xfrm>
          <a:prstGeom prst="rect">
            <a:avLst/>
          </a:prstGeom>
        </p:spPr>
        <p:txBody>
          <a:bodyPr wrap="none" lIns="91438" tIns="45720" rIns="91438" bIns="457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TÂN VIÊN</a:t>
            </a:r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7" y="83160"/>
            <a:ext cx="568088" cy="186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969" y="69638"/>
            <a:ext cx="439498" cy="186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4" y="4876799"/>
            <a:ext cx="8572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BƯỚM 5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5735193" y="1078787"/>
            <a:ext cx="621166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animal-14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699889" y="4473184"/>
            <a:ext cx="596673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32470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61" b="67668"/>
          <a:stretch/>
        </p:blipFill>
        <p:spPr bwMode="auto">
          <a:xfrm>
            <a:off x="0" y="884867"/>
            <a:ext cx="7828547" cy="52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93769" y="1283369"/>
            <a:ext cx="35622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Bạn nam là người tích cực, 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mặc dù tối muộn, bạn vẫn cố gắng để hoàn thành bức vẽ đúng hạn.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5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1" t="7873" r="4655" b="67159"/>
          <a:stretch/>
        </p:blipFill>
        <p:spPr bwMode="auto">
          <a:xfrm>
            <a:off x="898358" y="884867"/>
            <a:ext cx="9930063" cy="46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74105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Hai bạn nữ chưa tích cực, vì trong lúc các bạn lao động, hai bạn rủ nhau ra chỗ khác chơi.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5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0729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t="32587" r="19074" b="35566"/>
          <a:stretch/>
        </p:blipFill>
        <p:spPr bwMode="auto">
          <a:xfrm>
            <a:off x="1187115" y="740489"/>
            <a:ext cx="8694822" cy="495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74105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Bạn nam là người tích cực, vì bạn xung phong tham gia đội Sao đỏ của trường.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63670" r="19076" b="3718"/>
          <a:stretch/>
        </p:blipFill>
        <p:spPr bwMode="auto">
          <a:xfrm>
            <a:off x="593558" y="1090864"/>
            <a:ext cx="10796337" cy="506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74105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Bạn nữ chưa tích cực vì trời lạnh bạn ngại rửa bát.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1" r="823"/>
          <a:stretch/>
        </p:blipFill>
        <p:spPr bwMode="auto">
          <a:xfrm>
            <a:off x="201432" y="884867"/>
            <a:ext cx="5823284" cy="59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89" y="530924"/>
            <a:ext cx="5896643" cy="62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1486" y="3071328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1486" y="6143391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1928" y="2156928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0917" y="2418538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0517" y="4069423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4275" y="6187489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é Quét Nhà - Nhạc Thiếu Nh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735" y="0"/>
            <a:ext cx="12059265" cy="647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D:\8. GIÁO ÁN 21-22\Giáo án các môn\Downloads\Desktop\Untitled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4054"/>
            <a:ext cx="6024717" cy="474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8. GIÁO ÁN 21-22\Giáo án các môn\Downloads\Desktop\Untitl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6" y="1659520"/>
            <a:ext cx="6024716" cy="5050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58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D:\8. GIÁO ÁN 21-22\Giáo án các môn\Downloads\Desktop\Untitled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4" y="1787073"/>
            <a:ext cx="11270485" cy="47464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1704" y="6173856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4124" y="6173855"/>
            <a:ext cx="341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5" descr="D:\8. GIÁO ÁN 21-22\Giáo án các môn\Downloads\Desktop\Untit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9520"/>
            <a:ext cx="12049432" cy="50509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365304" y="6064184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7241" y="6064183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D:\8. GIÁO ÁN 21-22\Giáo án các môn\Downloads\Desktop\Untitled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4054"/>
            <a:ext cx="6024717" cy="474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8. GIÁO ÁN 21-22\Giáo án các môn\Downloads\Desktop\Untitl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6" y="1659520"/>
            <a:ext cx="6024716" cy="50509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5598963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4716" y="5598963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1390" y="5598962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5124" y="5598962"/>
            <a:ext cx="341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1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1" r="823"/>
          <a:stretch/>
        </p:blipFill>
        <p:spPr bwMode="auto">
          <a:xfrm>
            <a:off x="201432" y="884867"/>
            <a:ext cx="5823284" cy="59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89" y="530924"/>
            <a:ext cx="5896643" cy="62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1" r="-1484" b="34010"/>
          <a:stretch/>
        </p:blipFill>
        <p:spPr bwMode="auto">
          <a:xfrm>
            <a:off x="144379" y="1141540"/>
            <a:ext cx="6962273" cy="57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7474" y="1812758"/>
            <a:ext cx="5391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Bạn Quân chưa tích cực, vì bạn từ chối, không nhận nhiệm vụ nhóm trưởng giao.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6" t="65823" r="10194" b="5762"/>
          <a:stretch/>
        </p:blipFill>
        <p:spPr bwMode="auto">
          <a:xfrm>
            <a:off x="481263" y="1155032"/>
            <a:ext cx="10651958" cy="418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42021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Bạn nữ là người tích cực, vì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xung phong trình bày kết quả làm việc nhóm.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208</Words>
  <Application>Microsoft Office PowerPoint</Application>
  <PresentationFormat>Widescreen</PresentationFormat>
  <Paragraphs>38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NHATMINH</cp:lastModifiedBy>
  <cp:revision>14</cp:revision>
  <dcterms:created xsi:type="dcterms:W3CDTF">2022-06-10T13:05:56Z</dcterms:created>
  <dcterms:modified xsi:type="dcterms:W3CDTF">2025-02-05T14:30:09Z</dcterms:modified>
</cp:coreProperties>
</file>