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6" r:id="rId3"/>
    <p:sldId id="257" r:id="rId4"/>
    <p:sldId id="258" r:id="rId5"/>
    <p:sldId id="259" r:id="rId6"/>
    <p:sldId id="260" r:id="rId7"/>
    <p:sldId id="273" r:id="rId8"/>
    <p:sldId id="274" r:id="rId9"/>
    <p:sldId id="271" r:id="rId10"/>
    <p:sldId id="269" r:id="rId11"/>
    <p:sldId id="261" r:id="rId12"/>
    <p:sldId id="263" r:id="rId13"/>
    <p:sldId id="264" r:id="rId14"/>
    <p:sldId id="265" r:id="rId15"/>
    <p:sldId id="272" r:id="rId16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7C7F-03D8-44FA-AABF-C876D9BDE6C3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4DE3-749F-4A19-881E-E3FD504D1F3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87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54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5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2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69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35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28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5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07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0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37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3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F2F9-EC05-4890-BFA5-7B58C4E830DC}" type="datetimeFigureOut">
              <a:rPr lang="vi-VN" smtClean="0"/>
              <a:pPr/>
              <a:t>03/02/2025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7FA3-2649-4EBA-8D0F-41B82C8D51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9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47 :  LÀM QUEN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CHỮ SỐ LA MÃ( 2 TIẾT).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3.</a:t>
            </a: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47 :  LÀM QUEN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CHỮ SỐ LA MÃ (TIẾT 2).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4589"/>
            <a:ext cx="7358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+mj-lt"/>
              </a:rPr>
              <a:t>      1. Dùng que tính có thể xếp thành các số La Mã như hình bên:</a:t>
            </a:r>
          </a:p>
          <a:p>
            <a:r>
              <a:rPr lang="vi-VN" sz="2000" b="1" dirty="0">
                <a:solidFill>
                  <a:srgbClr val="0000FF"/>
                </a:solidFill>
                <a:latin typeface="+mj-lt"/>
              </a:rPr>
              <a:t>a. Dùng 5 que tính hãy xếp thành số 8, số 13 bằng chữ số La Mã.</a:t>
            </a:r>
          </a:p>
          <a:p>
            <a:r>
              <a:rPr lang="vi-VN" sz="2000" b="1" dirty="0">
                <a:solidFill>
                  <a:srgbClr val="0000FF"/>
                </a:solidFill>
                <a:latin typeface="+mj-lt"/>
              </a:rPr>
              <a:t>b. Để xếp được ba số 9 bằng chữ số La Mã thì dùng hết mấy que tính?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000114"/>
            <a:ext cx="200023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643188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Có thể xếp như sau:</a:t>
            </a:r>
            <a:endParaRPr lang="vi-VN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07327"/>
            <a:ext cx="3106164" cy="142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643320"/>
            <a:ext cx="550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+mj-lt"/>
              </a:rPr>
              <a:t>b. Ta xếp que tính để được ba số 9 bằng chữ số La Mã như sau: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928940"/>
            <a:ext cx="2786050" cy="22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312503"/>
            <a:ext cx="9086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8000"/>
                </a:solidFill>
                <a:latin typeface="+mj-lt"/>
              </a:rPr>
              <a:t>Ta cần 3 que diêm để xếp được một số 9</a:t>
            </a:r>
          </a:p>
          <a:p>
            <a:r>
              <a:rPr lang="vi-VN" sz="2000" b="1" dirty="0">
                <a:solidFill>
                  <a:srgbClr val="008000"/>
                </a:solidFill>
                <a:latin typeface="+mj-lt"/>
              </a:rPr>
              <a:t>Vậy ba số 9 thì cần số que diêm là  3 x 3 = 9 (que diêm)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7155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a. Tìm số La Mã thích hợp.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1098138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80"/>
            <a:ext cx="8572528" cy="27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992" y="3000378"/>
            <a:ext cx="607977" cy="5892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XIV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8" y="3000378"/>
            <a:ext cx="607977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XVI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6578" y="3000378"/>
            <a:ext cx="679985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XVII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418650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b. Sắp xếp các số XIII; XVII; XII; XVIII theo thứ tự từ bé đến.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606" y="4681835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XII;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8150" y="466783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XIII;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32" y="4667836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XVII;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7179" y="4667837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XVIII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31" y="238708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vi-V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1000114"/>
            <a:ext cx="845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Chọn đồng hồ điện tử thích hợp với đồng hồ mặt trời.</a:t>
            </a:r>
          </a:p>
        </p:txBody>
      </p:sp>
      <p:sp>
        <p:nvSpPr>
          <p:cNvPr id="9" name="Oval 8"/>
          <p:cNvSpPr/>
          <p:nvPr/>
        </p:nvSpPr>
        <p:spPr>
          <a:xfrm>
            <a:off x="50032" y="1019278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2"/>
            <a:ext cx="9141701" cy="371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707904" y="3795886"/>
            <a:ext cx="150882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28184" y="3723878"/>
            <a:ext cx="1440160" cy="7200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795886"/>
            <a:ext cx="3744416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4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      Tìm đường đi cho chú linh dương đến hồ uống nước theo thứ tự các số La Mã từ I đến XX.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" y="937795"/>
            <a:ext cx="9108504" cy="41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9" y="937795"/>
            <a:ext cx="9133114" cy="42057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6084168" y="302431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52"/>
            <a:ext cx="8928992" cy="407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214428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* Các chữ số La Mã thường dùng:</a:t>
            </a:r>
          </a:p>
        </p:txBody>
      </p:sp>
    </p:spTree>
    <p:extLst>
      <p:ext uri="{BB962C8B-B14F-4D97-AF65-F5344CB8AC3E}">
        <p14:creationId xmlns:p14="http://schemas.microsoft.com/office/powerpoint/2010/main" val="3748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0"/>
            <a:ext cx="9144000" cy="39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90"/>
            <a:ext cx="863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1. Mỗi đồng hồ chỉ mấy giờ?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643056"/>
            <a:ext cx="9001000" cy="26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4254804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Đồng hồ A chỉ:</a:t>
            </a:r>
          </a:p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 1 giờ(13 giờ).</a:t>
            </a:r>
            <a:endParaRPr lang="vi-VN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3" y="4268802"/>
            <a:ext cx="2375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Đồng hồ B chỉ: </a:t>
            </a:r>
          </a:p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5 giờ (17 giờ).</a:t>
            </a:r>
            <a:endParaRPr lang="vi-VN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1926" y="4268802"/>
            <a:ext cx="2310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Đồng hồ C: </a:t>
            </a:r>
          </a:p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9 giờ (21 giờ).</a:t>
            </a:r>
            <a:endParaRPr lang="vi-VN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4312503"/>
            <a:ext cx="2051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i="0" dirty="0">
                <a:solidFill>
                  <a:srgbClr val="0000FF"/>
                </a:solidFill>
                <a:effectLst/>
                <a:latin typeface="+mj-lt"/>
              </a:rPr>
              <a:t>Đồng hồ D: 10giờ (22 giờ).</a:t>
            </a:r>
            <a:endParaRPr lang="vi-VN" sz="2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9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2. Chọn cặp số và số La Mã thích hợp.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8"/>
            <a:ext cx="9144000" cy="35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71868" y="2071684"/>
            <a:ext cx="1428760" cy="8572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71868" y="2071684"/>
            <a:ext cx="1357322" cy="108069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71868" y="3786196"/>
            <a:ext cx="1360172" cy="80177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86116" y="3786196"/>
            <a:ext cx="1643074" cy="10715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35730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a. Đọc các số La Mã sau:</a:t>
            </a: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VI:                      V:                        VIII:                  </a:t>
            </a: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II:                       XI:                              IX: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b. Viết các số từ 1 đến 15 bằng chữ số La Mã.</a:t>
            </a:r>
          </a:p>
        </p:txBody>
      </p:sp>
      <p:sp>
        <p:nvSpPr>
          <p:cNvPr id="3" name="Oval 2"/>
          <p:cNvSpPr/>
          <p:nvPr/>
        </p:nvSpPr>
        <p:spPr>
          <a:xfrm>
            <a:off x="0" y="1357304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100" y="17144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sáu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116" y="1785932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0" dirty="0">
                <a:solidFill>
                  <a:srgbClr val="008000"/>
                </a:solidFill>
                <a:effectLst/>
                <a:latin typeface="+mj-lt"/>
              </a:rPr>
              <a:t>số năm </a:t>
            </a:r>
            <a:endParaRPr lang="vi-VN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3636" y="1714494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tám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0100" y="221456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hai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0430" y="2214560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0" dirty="0">
                <a:solidFill>
                  <a:srgbClr val="008000"/>
                </a:solidFill>
                <a:effectLst/>
                <a:latin typeface="+mj-lt"/>
              </a:rPr>
              <a:t>số mười một </a:t>
            </a:r>
            <a:endParaRPr lang="vi-VN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2214560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0" dirty="0">
                <a:solidFill>
                  <a:srgbClr val="008000"/>
                </a:solidFill>
                <a:effectLst/>
                <a:latin typeface="+mj-lt"/>
              </a:rPr>
              <a:t>số chín</a:t>
            </a:r>
            <a:endParaRPr lang="vi-VN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000" y="357188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* I, II, III, IV, V, VI, VII, VIII, IX, X, XI, XII, XIII, XIV, XV.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52142" y="1036054"/>
            <a:ext cx="3817487" cy="67693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VẬN DỤNG:</a:t>
            </a:r>
          </a:p>
        </p:txBody>
      </p:sp>
      <p:pic>
        <p:nvPicPr>
          <p:cNvPr id="3074" name="Picture 2" descr="Quần áo dài xe đạp SAVA màu Đen đỏ, vải 100% Polyester thoáng mát,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78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m size quần áo - Tem giấy, tem vải - Chọn chất liệu phù hợ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7" y="1523784"/>
            <a:ext cx="56398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nguyên tắc trong sử dụng tem áo phù hợp nhất - Kiều Hoa 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30283"/>
            <a:ext cx="3429000" cy="35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 GỐC SỐ LA MÃ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0011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La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Rôma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Olympic.</a:t>
            </a:r>
          </a:p>
        </p:txBody>
      </p:sp>
    </p:spTree>
    <p:extLst>
      <p:ext uri="{BB962C8B-B14F-4D97-AF65-F5344CB8AC3E}">
        <p14:creationId xmlns:p14="http://schemas.microsoft.com/office/powerpoint/2010/main" val="12572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499</Words>
  <Application>Microsoft Office PowerPoint</Application>
  <PresentationFormat>On-screen Show (16:9)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NGUỒN GỐC SỐ LA MÃ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Administrator</cp:lastModifiedBy>
  <cp:revision>28</cp:revision>
  <dcterms:created xsi:type="dcterms:W3CDTF">2023-01-31T11:34:51Z</dcterms:created>
  <dcterms:modified xsi:type="dcterms:W3CDTF">2025-02-03T07:31:28Z</dcterms:modified>
</cp:coreProperties>
</file>