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56" r:id="rId4"/>
    <p:sldId id="258" r:id="rId5"/>
    <p:sldId id="257" r:id="rId6"/>
    <p:sldId id="260" r:id="rId7"/>
    <p:sldId id="259" r:id="rId8"/>
    <p:sldId id="262" r:id="rId9"/>
    <p:sldId id="279" r:id="rId10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7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CBD4-BF48-4700-BC29-0A27111733E1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E8C2-B08D-4D38-866C-242A7A2F39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922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4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9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11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90F-70FE-446F-BC1F-6728D3687241}" type="datetimeFigureOut">
              <a:rPr lang="vi-VN" smtClean="0"/>
              <a:pPr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LÀM TRÒN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CHỤC, HÀNG TRĂM.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28610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42"/>
            <a:ext cx="4500562" cy="26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10" y="1779662"/>
            <a:ext cx="4511489" cy="22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000114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Làm tròn số đến hàng chục.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94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Khi làm tròn số đến hàng chục, ta so sánh chữ số hàng đơn vị với 5. Nếu chữ số hàng đơn vị bé hơn 5 thì làm tròn xuống, còn lại thì làm tròn lên.</a:t>
            </a:r>
          </a:p>
        </p:txBody>
      </p:sp>
    </p:spTree>
    <p:extLst>
      <p:ext uri="{BB962C8B-B14F-4D97-AF65-F5344CB8AC3E}">
        <p14:creationId xmlns:p14="http://schemas.microsoft.com/office/powerpoint/2010/main" val="4640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144000" cy="26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290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* Khi làm tròn số đến hàng chục, ta so sánh chữ số hàng đơn vị với 5. Nếu chữ số hàng đơn vị bé hơn 5 thì làm tròn xuống, còn lại thì làm tròn lên.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42990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b. Làm tròn số đến hàng trăm</a:t>
            </a:r>
            <a:endParaRPr lang="vi-VN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143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287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1. Làm tròn các số </a:t>
            </a:r>
            <a:r>
              <a:rPr lang="vi-VN" sz="2400" b="1" i="0">
                <a:solidFill>
                  <a:srgbClr val="0000FF"/>
                </a:solidFill>
                <a:effectLst/>
                <a:latin typeface="+mj-lt"/>
              </a:rPr>
              <a:t>2 864; 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3 058 và 4 315 đến hàng chục, hàng trăm.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50" y="1785932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* Làm tròn đến hàng chục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2285998"/>
            <a:ext cx="4289562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76056" y="1785932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* Làm tròn đến hàng trăm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85998"/>
            <a:ext cx="4357686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07155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     2. Rô-bốt, Việt và Mai cùng ghé thăm một trang trại, Rô-bốt đếm được có 1 242 con gà. Khi làm tròn số đến hàng chục: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Mai nói: “Trang trại có khoảng 1 240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Việt nói: “Trang trại có khoảng 1 250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Theo em, bạn nào nói đúng?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714758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* Ta có: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143254"/>
            <a:ext cx="614366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429138"/>
            <a:ext cx="3429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* Vậy bạn Mai nói đúng.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143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155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tập.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571618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      1. Trong thư viện có 6 745 cuốn sách. Hỏi mỗi bạn đã làm tròn số sách đó đến hàng nào?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142991"/>
            <a:ext cx="5715008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752" y="3573840"/>
            <a:ext cx="909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- Bạn nam nói trong thư viện có khoảng 6 750 cuốn sách. Bạn nam đã làm tròn số sách đến hàng chục.</a:t>
            </a:r>
          </a:p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- Bạn nữ nói trong thư viện có khoảng 6 700 cuốn sách. Bạn nữ đã làm tròn số sách đến hàng trăm.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50018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   Quan sát các máy “làm tròn số” rồi tìm số thích hợp với máy cuối cùng.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95058"/>
            <a:ext cx="5800712" cy="189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183663"/>
            <a:ext cx="9090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- Quan sát ta thấy các số được làm tròn đến hàng trăm. </a:t>
            </a:r>
          </a:p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* Vậy số 4516 làm tròn đến hàng trăm được số 4500.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38" y="2280594"/>
            <a:ext cx="5927612" cy="189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500180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Số?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00114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tập.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85750" y="2058053"/>
            <a:ext cx="5158853" cy="88916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465</Words>
  <Application>Microsoft Office PowerPoint</Application>
  <PresentationFormat>On-screen Show (16:9)</PresentationFormat>
  <Paragraphs>47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inpin heiti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SURFACE</cp:lastModifiedBy>
  <cp:revision>9</cp:revision>
  <dcterms:created xsi:type="dcterms:W3CDTF">2023-02-01T00:38:25Z</dcterms:created>
  <dcterms:modified xsi:type="dcterms:W3CDTF">2025-02-06T09:45:49Z</dcterms:modified>
</cp:coreProperties>
</file>