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27" r:id="rId2"/>
    <p:sldId id="407" r:id="rId3"/>
    <p:sldId id="427" r:id="rId4"/>
    <p:sldId id="428" r:id="rId5"/>
    <p:sldId id="426" r:id="rId6"/>
    <p:sldId id="442" r:id="rId7"/>
    <p:sldId id="443" r:id="rId8"/>
    <p:sldId id="444" r:id="rId9"/>
    <p:sldId id="340" r:id="rId10"/>
  </p:sldIdLst>
  <p:sldSz cx="16276638" cy="9144000"/>
  <p:notesSz cx="6858000" cy="91440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59" d="100"/>
          <a:sy n="59" d="100"/>
        </p:scale>
        <p:origin x="39" y="135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9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074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Giai%20ngh&#297;a%20tu/Nao%20dong.pptx" TargetMode="External"/><Relationship Id="rId7" Type="http://schemas.openxmlformats.org/officeDocument/2006/relationships/hyperlink" Target="Giai%20ngh&#297;a%20tu/tran%20gian.pptx" TargetMode="External"/><Relationship Id="rId2" Type="http://schemas.openxmlformats.org/officeDocument/2006/relationships/hyperlink" Target="Giai%20ngh&#297;a%20tu/thien%20dinh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Giai%20ngh&#297;a%20tu/tung%20the.pptx" TargetMode="External"/><Relationship Id="rId5" Type="http://schemas.openxmlformats.org/officeDocument/2006/relationships/hyperlink" Target="Giai%20ngh&#297;a%20tu/dich%20thu.pptx" TargetMode="External"/><Relationship Id="rId4" Type="http://schemas.openxmlformats.org/officeDocument/2006/relationships/hyperlink" Target="Giai%20ngh&#297;a%20tu/luoi%20tam%20set.ppt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TÂN VIÊN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3127244" y="3959341"/>
            <a:ext cx="10928600" cy="3930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3: CÓC KIỆN TRỜI (T1)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3B</a:t>
            </a:r>
          </a:p>
          <a:p>
            <a:pPr algn="ctr" eaLnBrk="1" hangingPunct="1">
              <a:spcBef>
                <a:spcPts val="1800"/>
              </a:spcBef>
              <a:defRPr/>
            </a:pP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042319" y="7165593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Giáo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viên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: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Đỗ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Thị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Hoài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Phương</a:t>
            </a:r>
            <a:endParaRPr lang="en-US" altLang="en-US" sz="2400" b="1" i="1" dirty="0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Lớp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:  3B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72941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1569" y="4992817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90119" y="1371600"/>
            <a:ext cx="922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3887" y="2438400"/>
            <a:ext cx="1210463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Trông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xí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xù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xì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/>
              <a:t>. </a:t>
            </a:r>
          </a:p>
          <a:p>
            <a:pPr algn="r"/>
            <a:r>
              <a:rPr lang="en-US" dirty="0"/>
              <a:t>                                            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)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6765268" y="682143"/>
            <a:ext cx="2608984" cy="584775"/>
            <a:chOff x="6651116" y="743102"/>
            <a:chExt cx="2564962" cy="584775"/>
          </a:xfrm>
        </p:grpSpPr>
        <p:sp>
          <p:nvSpPr>
            <p:cNvPr id="18" name="TextBox 17"/>
            <p:cNvSpPr txBox="1"/>
            <p:nvPr/>
          </p:nvSpPr>
          <p:spPr>
            <a:xfrm>
              <a:off x="6651116" y="743102"/>
              <a:ext cx="25649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TIẾNG VIỆT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852319" y="1266918"/>
            <a:ext cx="51815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CÓC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KIỆN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63435" y="2828092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 trôi chảy toàn bài, ngắt nghỉ câu đúng, chú ý câu dài. Đọc diễn cảm các lời thoại với ngữ điệu phù hợp.</a:t>
            </a:r>
          </a:p>
        </p:txBody>
      </p:sp>
      <p:sp>
        <p:nvSpPr>
          <p:cNvPr id="3" name="Rectangle 2"/>
          <p:cNvSpPr/>
          <p:nvPr/>
        </p:nvSpPr>
        <p:spPr>
          <a:xfrm>
            <a:off x="1493838" y="5399452"/>
            <a:ext cx="1357868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cọp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vồ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Hướng dẫn đọc.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317712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508919" y="4343400"/>
            <a:ext cx="4191000" cy="677108"/>
            <a:chOff x="1508919" y="1888664"/>
            <a:chExt cx="3733800" cy="677108"/>
          </a:xfrm>
        </p:grpSpPr>
        <p:sp>
          <p:nvSpPr>
            <p:cNvPr id="23" name="Rectangle 22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Chia đoạn.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618922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6765268" y="682143"/>
            <a:ext cx="2608984" cy="584775"/>
            <a:chOff x="6651116" y="743102"/>
            <a:chExt cx="2564962" cy="584775"/>
          </a:xfrm>
        </p:grpSpPr>
        <p:sp>
          <p:nvSpPr>
            <p:cNvPr id="18" name="TextBox 17"/>
            <p:cNvSpPr txBox="1"/>
            <p:nvPr/>
          </p:nvSpPr>
          <p:spPr>
            <a:xfrm>
              <a:off x="6651116" y="743102"/>
              <a:ext cx="25649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TIẾNG VIỆT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585120" y="3056395"/>
            <a:ext cx="17525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ẻ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406914" y="1953419"/>
            <a:ext cx="6781801" cy="707886"/>
            <a:chOff x="1508918" y="1888664"/>
            <a:chExt cx="6172201" cy="1186207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Luyện đọc và tìm hiểu bài.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3017498"/>
              <a:ext cx="557784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1226234" y="4114800"/>
            <a:ext cx="1395026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nẻ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337719" y="3077886"/>
            <a:ext cx="19751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390798" y="3094495"/>
            <a:ext cx="28999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ưỡi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5852319" y="1266918"/>
            <a:ext cx="54101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CÓC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KIỆN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26234" y="5893733"/>
            <a:ext cx="33909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 nghĩa từ.</a:t>
            </a:r>
          </a:p>
        </p:txBody>
      </p:sp>
      <p:sp>
        <p:nvSpPr>
          <p:cNvPr id="23" name="TextBox 22">
            <a:hlinkClick r:id="rId2" action="ppaction://hlinkpres?slideindex=1&amp;slidetitle="/>
          </p:cNvPr>
          <p:cNvSpPr txBox="1"/>
          <p:nvPr/>
        </p:nvSpPr>
        <p:spPr>
          <a:xfrm>
            <a:off x="1051719" y="6958080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đình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hlinkClick r:id="rId3" action="ppaction://hlinkpres?slideindex=1&amp;slidetitle="/>
          </p:cNvPr>
          <p:cNvSpPr txBox="1"/>
          <p:nvPr/>
        </p:nvSpPr>
        <p:spPr>
          <a:xfrm>
            <a:off x="4328319" y="6958080"/>
            <a:ext cx="22797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Náo</a:t>
            </a:r>
            <a:r>
              <a:rPr 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động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hlinkClick r:id="rId4" action="ppaction://hlinkpres?slideindex=1&amp;slidetitle="/>
          </p:cNvPr>
          <p:cNvSpPr txBox="1"/>
          <p:nvPr/>
        </p:nvSpPr>
        <p:spPr>
          <a:xfrm>
            <a:off x="7147230" y="7007167"/>
            <a:ext cx="29722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Lưỡi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sét</a:t>
            </a:r>
            <a:endParaRPr lang="en-US" dirty="0">
              <a:solidFill>
                <a:srgbClr val="0000CC"/>
              </a:solidFill>
            </a:endParaRPr>
          </a:p>
        </p:txBody>
      </p:sp>
      <p:sp>
        <p:nvSpPr>
          <p:cNvPr id="26" name="TextBox 25">
            <a:hlinkClick r:id="rId5" action="ppaction://hlinkpres?slideindex=1&amp;slidetitle="/>
          </p:cNvPr>
          <p:cNvSpPr txBox="1"/>
          <p:nvPr/>
        </p:nvSpPr>
        <p:spPr>
          <a:xfrm>
            <a:off x="10781700" y="7008127"/>
            <a:ext cx="20810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Địch</a:t>
            </a:r>
            <a:r>
              <a:rPr 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thủ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hlinkClick r:id="rId6" action="ppaction://hlinkpres?slideindex=1&amp;slidetitle="/>
          </p:cNvPr>
          <p:cNvSpPr txBox="1"/>
          <p:nvPr/>
        </p:nvSpPr>
        <p:spPr>
          <a:xfrm>
            <a:off x="1100806" y="8055114"/>
            <a:ext cx="45624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Túng</a:t>
            </a:r>
            <a:r>
              <a:rPr 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thế (núng thế)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hlinkClick r:id="rId7" action="ppaction://hlinkpres?slideindex=1&amp;slidetitle="/>
          </p:cNvPr>
          <p:cNvSpPr txBox="1"/>
          <p:nvPr/>
        </p:nvSpPr>
        <p:spPr>
          <a:xfrm>
            <a:off x="6176895" y="8055114"/>
            <a:ext cx="23266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gian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9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6765268" y="682143"/>
            <a:ext cx="2608984" cy="584775"/>
            <a:chOff x="6651116" y="743102"/>
            <a:chExt cx="2564962" cy="584775"/>
          </a:xfrm>
        </p:grpSpPr>
        <p:sp>
          <p:nvSpPr>
            <p:cNvPr id="18" name="TextBox 17"/>
            <p:cNvSpPr txBox="1"/>
            <p:nvPr/>
          </p:nvSpPr>
          <p:spPr>
            <a:xfrm>
              <a:off x="6651116" y="743102"/>
              <a:ext cx="25649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TIẾNG VIỆT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6" name="Straight Connector 25"/>
          <p:cNvCxnSpPr/>
          <p:nvPr/>
        </p:nvCxnSpPr>
        <p:spPr>
          <a:xfrm>
            <a:off x="5448300" y="27432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600701" y="2743200"/>
            <a:ext cx="102338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75007" y="4670516"/>
            <a:ext cx="500618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623719" y="3589586"/>
            <a:ext cx="10210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Vì trời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5852320" y="1266918"/>
            <a:ext cx="5778272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CÓC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KIỆN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25553" y="2795766"/>
            <a:ext cx="25030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ẻ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66119" y="2795766"/>
            <a:ext cx="23848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18319" y="3589586"/>
            <a:ext cx="2895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623878" y="5181600"/>
            <a:ext cx="102338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612209" y="6705600"/>
            <a:ext cx="10210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Cua trong chum nước, ong sau cánh cửa, cáo, gấu , cọp ở hai bên cánh cửa.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1061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  <p:bldP spid="40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6765268" y="682143"/>
            <a:ext cx="2608984" cy="584775"/>
            <a:chOff x="6651116" y="743102"/>
            <a:chExt cx="2564962" cy="584775"/>
          </a:xfrm>
        </p:grpSpPr>
        <p:sp>
          <p:nvSpPr>
            <p:cNvPr id="18" name="TextBox 17"/>
            <p:cNvSpPr txBox="1"/>
            <p:nvPr/>
          </p:nvSpPr>
          <p:spPr>
            <a:xfrm>
              <a:off x="6651116" y="743102"/>
              <a:ext cx="25649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TIẾNG VIỆT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6" name="Straight Connector 25"/>
          <p:cNvCxnSpPr/>
          <p:nvPr/>
        </p:nvCxnSpPr>
        <p:spPr>
          <a:xfrm>
            <a:off x="5448300" y="27432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600701" y="2743200"/>
            <a:ext cx="102338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3600" dirty="0"/>
              <a:t> </a:t>
            </a:r>
          </a:p>
        </p:txBody>
      </p:sp>
      <p:sp>
        <p:nvSpPr>
          <p:cNvPr id="45" name="Rectangle 44"/>
          <p:cNvSpPr/>
          <p:nvPr/>
        </p:nvSpPr>
        <p:spPr>
          <a:xfrm>
            <a:off x="213519" y="4724400"/>
            <a:ext cx="500618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58185" y="4297472"/>
            <a:ext cx="1007633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Cóc đánh trống - trời sai gà ra trị cóc.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 bay ra – cáo nhảy tới cắn cổ, tha đi.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 sai chó ra bắt cáo – vừa đến cửa, gấu quật chó chết tươi.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 Sét ra trị gấu – Ong đốt túi bụi.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 nhảy vào chum – cua kẹp; Thần nhảy khỏi chum – cọp vồ.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5852319" y="1266918"/>
            <a:ext cx="53339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CÓC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KIỆN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60090" y="2795766"/>
            <a:ext cx="25030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ẻ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400656" y="2795766"/>
            <a:ext cx="23848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179429" y="3620363"/>
            <a:ext cx="2895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09000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6765268" y="682143"/>
            <a:ext cx="2608984" cy="584775"/>
            <a:chOff x="6651116" y="743102"/>
            <a:chExt cx="2564962" cy="584775"/>
          </a:xfrm>
        </p:grpSpPr>
        <p:sp>
          <p:nvSpPr>
            <p:cNvPr id="18" name="TextBox 17"/>
            <p:cNvSpPr txBox="1"/>
            <p:nvPr/>
          </p:nvSpPr>
          <p:spPr>
            <a:xfrm>
              <a:off x="6651116" y="743102"/>
              <a:ext cx="25649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TIẾNG VIỆT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6" name="Straight Connector 25"/>
          <p:cNvCxnSpPr/>
          <p:nvPr/>
        </p:nvCxnSpPr>
        <p:spPr>
          <a:xfrm>
            <a:off x="5448300" y="27432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600701" y="2743200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5" name="Rectangle 44"/>
          <p:cNvSpPr/>
          <p:nvPr/>
        </p:nvSpPr>
        <p:spPr>
          <a:xfrm>
            <a:off x="213519" y="4540478"/>
            <a:ext cx="500618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5852319" y="1266918"/>
            <a:ext cx="50291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CÓC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KIỆN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912490" y="2795766"/>
            <a:ext cx="25030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ẻ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553056" y="2795766"/>
            <a:ext cx="23848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127920" y="3589586"/>
            <a:ext cx="2895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00701" y="4217313"/>
            <a:ext cx="102338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 :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767162" y="5664719"/>
            <a:ext cx="8762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Nguyên 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 cóc kiện trời...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Diễn biến cuộc đấu giữa 2 bên.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Kết quả cuộc đấu.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11636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6765268" y="682143"/>
            <a:ext cx="2608984" cy="584775"/>
            <a:chOff x="6651116" y="743102"/>
            <a:chExt cx="2564962" cy="584775"/>
          </a:xfrm>
        </p:grpSpPr>
        <p:sp>
          <p:nvSpPr>
            <p:cNvPr id="18" name="TextBox 17"/>
            <p:cNvSpPr txBox="1"/>
            <p:nvPr/>
          </p:nvSpPr>
          <p:spPr>
            <a:xfrm>
              <a:off x="6651116" y="743102"/>
              <a:ext cx="25649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TIẾNG VIỆT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6" name="Straight Connector 25"/>
          <p:cNvCxnSpPr/>
          <p:nvPr/>
        </p:nvCxnSpPr>
        <p:spPr>
          <a:xfrm>
            <a:off x="5448300" y="27432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9374252" y="2039454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5" name="Rectangle 44"/>
          <p:cNvSpPr/>
          <p:nvPr/>
        </p:nvSpPr>
        <p:spPr>
          <a:xfrm>
            <a:off x="325551" y="4598683"/>
            <a:ext cx="500618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5852319" y="1266918"/>
            <a:ext cx="53339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CÓC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KIỆN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25553" y="2795766"/>
            <a:ext cx="25030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ẻ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66119" y="2795766"/>
            <a:ext cx="23848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18319" y="3589586"/>
            <a:ext cx="28955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ưỡi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052719" y="3048000"/>
            <a:ext cx="34203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157120" y="3943528"/>
            <a:ext cx="9677400" cy="3066871"/>
            <a:chOff x="6157120" y="3943528"/>
            <a:chExt cx="9677400" cy="3066871"/>
          </a:xfrm>
        </p:grpSpPr>
        <p:pic>
          <p:nvPicPr>
            <p:cNvPr id="24" name="Picture 6" descr="Khung viền đẹp - Mẫu khung viền bìa Giáo án, Báo cáo, Luận vă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9462384" y="638264"/>
              <a:ext cx="3066871" cy="9677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6745427" y="4724400"/>
              <a:ext cx="830725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sz="4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văn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nl-NL" sz="4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giải thích vì sao </a:t>
              </a:r>
              <a:r>
                <a:rPr lang="nl-NL" sz="4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hễ cóc nghiến </a:t>
              </a:r>
              <a:r>
                <a:rPr lang="nl-NL" sz="4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răng thì trời đổ mưa.</a:t>
              </a:r>
              <a:endPara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368397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9581</TotalTime>
  <Words>704</Words>
  <Application>Microsoft Office PowerPoint</Application>
  <PresentationFormat>Custom</PresentationFormat>
  <Paragraphs>90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SURFACE</cp:lastModifiedBy>
  <cp:revision>1041</cp:revision>
  <dcterms:created xsi:type="dcterms:W3CDTF">2008-09-09T22:52:10Z</dcterms:created>
  <dcterms:modified xsi:type="dcterms:W3CDTF">2025-02-06T09:59:28Z</dcterms:modified>
</cp:coreProperties>
</file>