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4" r:id="rId4"/>
  </p:sldMasterIdLst>
  <p:notesMasterIdLst>
    <p:notesMasterId r:id="rId31"/>
  </p:notesMasterIdLst>
  <p:sldIdLst>
    <p:sldId id="256" r:id="rId5"/>
    <p:sldId id="257" r:id="rId6"/>
    <p:sldId id="262" r:id="rId7"/>
    <p:sldId id="258" r:id="rId8"/>
    <p:sldId id="259" r:id="rId9"/>
    <p:sldId id="263" r:id="rId10"/>
    <p:sldId id="264" r:id="rId11"/>
    <p:sldId id="265" r:id="rId12"/>
    <p:sldId id="277" r:id="rId13"/>
    <p:sldId id="268" r:id="rId14"/>
    <p:sldId id="269" r:id="rId15"/>
    <p:sldId id="271" r:id="rId16"/>
    <p:sldId id="278" r:id="rId17"/>
    <p:sldId id="273" r:id="rId18"/>
    <p:sldId id="279" r:id="rId19"/>
    <p:sldId id="274" r:id="rId20"/>
    <p:sldId id="280" r:id="rId21"/>
    <p:sldId id="281" r:id="rId22"/>
    <p:sldId id="282" r:id="rId23"/>
    <p:sldId id="284" r:id="rId24"/>
    <p:sldId id="285" r:id="rId25"/>
    <p:sldId id="286" r:id="rId26"/>
    <p:sldId id="275" r:id="rId27"/>
    <p:sldId id="260" r:id="rId28"/>
    <p:sldId id="27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31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9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08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29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77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9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8: 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CHUNG.( TIẾT 1)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539882" y="5261139"/>
            <a:ext cx="446846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Thân Thị Thủy – Lớp 3C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</a:p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881</Words>
  <Application>Microsoft Office PowerPoint</Application>
  <PresentationFormat>Widescreen</PresentationFormat>
  <Paragraphs>166</Paragraphs>
  <Slides>26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微软雅黑</vt:lpstr>
      <vt:lpstr>宋体</vt:lpstr>
      <vt:lpstr>Arial</vt:lpstr>
      <vt:lpstr>Calibri</vt:lpstr>
      <vt:lpstr>Cambria</vt:lpstr>
      <vt:lpstr>Palatino Linotype</vt:lpstr>
      <vt:lpstr>SVN-Berkshire Swash</vt:lpstr>
      <vt:lpstr>Tahoma</vt:lpstr>
      <vt:lpstr>Times New Roman</vt:lpstr>
      <vt:lpstr>字魂100号-方方先锋体</vt:lpstr>
      <vt:lpstr>思源黑体 CN Normal</vt:lpstr>
      <vt:lpstr>Office 主题</vt:lpstr>
      <vt:lpstr>1_Office 主题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2022-11-23T01:38:25Z</dcterms:created>
  <dcterms:modified xsi:type="dcterms:W3CDTF">2025-03-11T00:45:16Z</dcterms:modified>
</cp:coreProperties>
</file>