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4" r:id="rId4"/>
  </p:sldMasterIdLst>
  <p:notesMasterIdLst>
    <p:notesMasterId r:id="rId31"/>
  </p:notesMasterIdLst>
  <p:sldIdLst>
    <p:sldId id="256" r:id="rId5"/>
    <p:sldId id="257" r:id="rId6"/>
    <p:sldId id="262" r:id="rId7"/>
    <p:sldId id="258" r:id="rId8"/>
    <p:sldId id="259" r:id="rId9"/>
    <p:sldId id="263" r:id="rId10"/>
    <p:sldId id="264" r:id="rId11"/>
    <p:sldId id="265" r:id="rId12"/>
    <p:sldId id="277" r:id="rId13"/>
    <p:sldId id="268" r:id="rId14"/>
    <p:sldId id="269" r:id="rId15"/>
    <p:sldId id="271" r:id="rId16"/>
    <p:sldId id="278" r:id="rId17"/>
    <p:sldId id="273" r:id="rId18"/>
    <p:sldId id="279" r:id="rId19"/>
    <p:sldId id="274" r:id="rId20"/>
    <p:sldId id="280" r:id="rId21"/>
    <p:sldId id="281" r:id="rId22"/>
    <p:sldId id="282" r:id="rId23"/>
    <p:sldId id="284" r:id="rId24"/>
    <p:sldId id="285" r:id="rId25"/>
    <p:sldId id="286" r:id="rId26"/>
    <p:sldId id="275" r:id="rId27"/>
    <p:sldId id="260" r:id="rId28"/>
    <p:sldId id="276" r:id="rId29"/>
    <p:sldId id="28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B18C2-49D2-4506-A9B3-BA3F23A38B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2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31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9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08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29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77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9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jpg"/><Relationship Id="rId9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6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8: 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CHUNG.( TIẾT 1)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378300" y="5261139"/>
            <a:ext cx="4791633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itchFamily="18" charset="0"/>
              </a:rPr>
              <a:t>Hương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Lớp 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</a:p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9265C2D-2E7B-40C7-8F71-533AED3111B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[\u001D\uFFFD\uFFFD{CB1990E1-D52F-4E96-9FC4-F7B90C7FAD53}&quot;,&quot;C:\\Users\\NHATMINH\\Desktop\\ĐĂ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8. Luyện tập chung -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D595F8-B32B-4482-9995-A30967AB5701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13962D-19F4-4692-A07C-223EB770C4B3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25CEB7-FA49-4898-8A2B-A511A338198C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03EC4-5FD6-4562-B139-4E3D639520AC}: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BDB71-9172-4451-A1EC-28553818D0A4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8C1591-90AB-4F38-AE78-AA176E963392}:2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86304-B48F-4A27-8D55-241EBB0F3509}:2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8B0782-8DF2-4EF2-B0BF-1BA8B957CB9D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8CED8B-65AF-463E-8384-7C9C792B1686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2F2695-19E0-4D56-876F-989FCB00B09E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C80F23-38F6-40FC-90EC-83B5D07BA121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8680ED-2C64-49ED-B8EC-938B8A4C5498}: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4C90A8-B290-40E2-9583-0F676C746521}:2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831AD8-7C10-452B-95AF-0C9978164A81}:2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4ED35-FC18-41A8-9019-34F12A4A80EB}:2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B1BD9-6461-4EB5-883A-0D9A28EB5214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5FC622-6D27-476E-8C1C-53D6EA99AD1D}:2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F46B96-BCCE-4719-B1EE-3E4E24D0C35E}:2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506D5-847F-443B-8B77-90B17FB314E5}:2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8E8365-792B-4AEA-817E-101741717CA8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CA87C2-4310-495F-BAD7-25092D65FC81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F76C20-CBB6-4533-832E-9A3D533F1AD2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755039-EED5-4B51-B8DA-EA8790703996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9E01ED-9478-4534-93A0-CC0DF44D828F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A6923-CDB7-43F5-AF09-620073A3F2F3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7284AD-3691-4D40-A139-C8CDC79D3C3C}:26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793</Words>
  <Application>Microsoft Office PowerPoint</Application>
  <PresentationFormat>Widescreen</PresentationFormat>
  <Paragraphs>167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Cambria</vt:lpstr>
      <vt:lpstr>等线</vt:lpstr>
      <vt:lpstr>Palatino Linotype</vt:lpstr>
      <vt:lpstr>SVN-Berkshire Swash</vt:lpstr>
      <vt:lpstr>Tahoma</vt:lpstr>
      <vt:lpstr>Times New Roman</vt:lpstr>
      <vt:lpstr>字魂100号-方方先锋体</vt:lpstr>
      <vt:lpstr>思源黑体 CN Normal</vt:lpstr>
      <vt:lpstr>Office 主题</vt:lpstr>
      <vt:lpstr>1_Office 主题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58. Luyện tập chung -t1</dc:title>
  <dc:creator>Thao Tran</dc:creator>
  <cp:lastModifiedBy>NHATMINH</cp:lastModifiedBy>
  <cp:revision>45</cp:revision>
  <dcterms:created xsi:type="dcterms:W3CDTF">2022-11-23T01:38:25Z</dcterms:created>
  <dcterms:modified xsi:type="dcterms:W3CDTF">2025-03-12T12:27:39Z</dcterms:modified>
</cp:coreProperties>
</file>