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0" r:id="rId2"/>
    <p:sldId id="301" r:id="rId3"/>
    <p:sldId id="293" r:id="rId4"/>
    <p:sldId id="294" r:id="rId5"/>
    <p:sldId id="295" r:id="rId6"/>
    <p:sldId id="296" r:id="rId7"/>
    <p:sldId id="298" r:id="rId8"/>
    <p:sldId id="304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3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74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9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9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gif"/><Relationship Id="rId9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92" y="6542328"/>
            <a:ext cx="2917296" cy="25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15167" y="6750509"/>
            <a:ext cx="1161277" cy="15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76339" y="5804920"/>
            <a:ext cx="1067979" cy="7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4107" y="-103967"/>
            <a:ext cx="1380961" cy="16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26724" y="4665227"/>
            <a:ext cx="1067979" cy="7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10760921" y="1545011"/>
            <a:ext cx="3617876" cy="1577784"/>
          </a:xfrm>
          <a:prstGeom prst="rect">
            <a:avLst/>
          </a:prstGeom>
        </p:spPr>
        <p:txBody>
          <a:bodyPr wrap="none" lIns="76639" tIns="38320" rIns="76639" bIns="383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28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328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3A.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165207" y="7739089"/>
            <a:ext cx="10680867" cy="1298655"/>
          </a:xfrm>
          <a:prstGeom prst="rect">
            <a:avLst/>
          </a:prstGeom>
        </p:spPr>
        <p:txBody>
          <a:bodyPr wrap="none" lIns="76639" tIns="38320" rIns="76639" bIns="383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328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ordArt 16"/>
          <p:cNvSpPr>
            <a:spLocks noChangeArrowheads="1" noChangeShapeType="1" noTextEdit="1"/>
          </p:cNvSpPr>
          <p:nvPr/>
        </p:nvSpPr>
        <p:spPr bwMode="auto">
          <a:xfrm>
            <a:off x="1483495" y="219819"/>
            <a:ext cx="12895301" cy="722388"/>
          </a:xfrm>
          <a:prstGeom prst="rect">
            <a:avLst/>
          </a:prstGeom>
        </p:spPr>
        <p:txBody>
          <a:bodyPr wrap="none" lIns="76639" tIns="38320" rIns="76639" bIns="383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328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3328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TÂN VIÊN</a:t>
            </a:r>
            <a:r>
              <a:rPr lang="vi-VN" sz="3328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28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3648219" y="1756756"/>
            <a:ext cx="3957376" cy="2663037"/>
            <a:chOff x="5225" y="9335"/>
            <a:chExt cx="2520" cy="1750"/>
          </a:xfrm>
        </p:grpSpPr>
        <p:sp>
          <p:nvSpPr>
            <p:cNvPr id="21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6805" tIns="68405" rIns="136805" bIns="68405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063" dirty="0">
                <a:latin typeface="VNI-Times" pitchFamily="2" charset="0"/>
              </a:endParaRPr>
            </a:p>
          </p:txBody>
        </p:sp>
        <p:pic>
          <p:nvPicPr>
            <p:cNvPr id="22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805" tIns="68405" rIns="136805" bIns="68405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99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527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805" tIns="68405" rIns="136805" bIns="68405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527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731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805" tIns="68405" rIns="136805" bIns="68405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527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WordArt 3"/>
          <p:cNvSpPr>
            <a:spLocks noChangeArrowheads="1" noChangeShapeType="1" noTextEdit="1"/>
          </p:cNvSpPr>
          <p:nvPr/>
        </p:nvSpPr>
        <p:spPr bwMode="auto">
          <a:xfrm>
            <a:off x="1047633" y="4776215"/>
            <a:ext cx="9436820" cy="2029655"/>
          </a:xfrm>
          <a:prstGeom prst="rect">
            <a:avLst/>
          </a:prstGeom>
        </p:spPr>
        <p:txBody>
          <a:bodyPr wrap="none" lIns="76639" tIns="38320" rIns="76639" bIns="383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28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58 :  LUYỆN TẬP CHUNG</a:t>
            </a:r>
          </a:p>
          <a:p>
            <a:pPr algn="ctr"/>
            <a:r>
              <a:rPr lang="en-US" sz="3328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 TIẾT 1).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91B70-2B18-4DAB-AB73-89045133F2A4}"/>
              </a:ext>
            </a:extLst>
          </p:cNvPr>
          <p:cNvSpPr txBox="1"/>
          <p:nvPr/>
        </p:nvSpPr>
        <p:spPr>
          <a:xfrm>
            <a:off x="4887255" y="7385722"/>
            <a:ext cx="562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ĐẶNG THỊ YẾN </a:t>
            </a:r>
          </a:p>
        </p:txBody>
      </p:sp>
    </p:spTree>
    <p:extLst>
      <p:ext uri="{BB962C8B-B14F-4D97-AF65-F5344CB8AC3E}">
        <p14:creationId xmlns:p14="http://schemas.microsoft.com/office/powerpoint/2010/main" val="36304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BEE254-F431-4167-8641-244200284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/>
        </p:blipFill>
        <p:spPr>
          <a:xfrm>
            <a:off x="10319" y="5798"/>
            <a:ext cx="16256000" cy="9132407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046EF372-D0F7-438C-991A-8A6167F47968}"/>
              </a:ext>
            </a:extLst>
          </p:cNvPr>
          <p:cNvSpPr/>
          <p:nvPr/>
        </p:nvSpPr>
        <p:spPr>
          <a:xfrm rot="920767">
            <a:off x="5038447" y="1716381"/>
            <a:ext cx="6433753" cy="6070993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514">
              <a:defRPr/>
            </a:pPr>
            <a:endParaRPr lang="zh-CN" altLang="en-US" sz="2397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B3A468-069C-4283-B4C3-5A3D00F7EEC2}"/>
              </a:ext>
            </a:extLst>
          </p:cNvPr>
          <p:cNvSpPr txBox="1"/>
          <p:nvPr/>
        </p:nvSpPr>
        <p:spPr>
          <a:xfrm>
            <a:off x="6231799" y="3412872"/>
            <a:ext cx="4465521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514">
              <a:defRPr/>
            </a:pPr>
            <a:r>
              <a:rPr lang="en-US" altLang="zh-CN" sz="8788" b="1" dirty="0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小单纯体" panose="02010601030101010101" pitchFamily="2" charset="-122"/>
                <a:cs typeface="Times New Roman" pitchFamily="18" charset="0"/>
              </a:rPr>
              <a:t>KHỞI ĐỘNG</a:t>
            </a:r>
            <a:endParaRPr lang="zh-CN" altLang="en-US" sz="8788" b="1" dirty="0"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小单纯体" panose="02010601030101010101" pitchFamily="2" charset="-122"/>
              <a:cs typeface="Times New Roman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CD6521-23D5-48FC-BC72-5B2A2B93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 rot="20009610">
            <a:off x="3468637" y="4215880"/>
            <a:ext cx="3936055" cy="36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927" y="1872202"/>
            <a:ext cx="41889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083" t="52963" r="3333" b="30000"/>
          <a:stretch/>
        </p:blipFill>
        <p:spPr>
          <a:xfrm>
            <a:off x="1363468" y="2615768"/>
            <a:ext cx="14471051" cy="144839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805287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3 507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2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7 014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8954" y="4638247"/>
            <a:ext cx="2624925" cy="2509167"/>
            <a:chOff x="4861719" y="4388806"/>
            <a:chExt cx="2624925" cy="2509167"/>
          </a:xfrm>
        </p:grpSpPr>
        <p:grpSp>
          <p:nvGrpSpPr>
            <p:cNvPr id="50" name="Group 49"/>
            <p:cNvGrpSpPr/>
            <p:nvPr/>
          </p:nvGrpSpPr>
          <p:grpSpPr>
            <a:xfrm>
              <a:off x="4867656" y="4388806"/>
              <a:ext cx="2618988" cy="1290054"/>
              <a:chOff x="1846491" y="3784866"/>
              <a:chExt cx="2618988" cy="129005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4 806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861719" y="4953000"/>
              <a:ext cx="2449444" cy="1944973"/>
              <a:chOff x="3933539" y="4037934"/>
              <a:chExt cx="2449444" cy="194497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801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06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9011749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5</a:t>
                  </a: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Connector 79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5 205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00719" y="4638247"/>
            <a:ext cx="2624925" cy="3147541"/>
            <a:chOff x="12100719" y="4638247"/>
            <a:chExt cx="2624925" cy="3147541"/>
          </a:xfrm>
        </p:grpSpPr>
        <p:grpSp>
          <p:nvGrpSpPr>
            <p:cNvPr id="67" name="Group 66"/>
            <p:cNvGrpSpPr/>
            <p:nvPr/>
          </p:nvGrpSpPr>
          <p:grpSpPr>
            <a:xfrm>
              <a:off x="12100719" y="4638247"/>
              <a:ext cx="2624925" cy="2509167"/>
              <a:chOff x="4861719" y="4388806"/>
              <a:chExt cx="2624925" cy="250916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867656" y="4388806"/>
                <a:ext cx="2618988" cy="1290054"/>
                <a:chOff x="1846491" y="3784866"/>
                <a:chExt cx="2618988" cy="1290054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1846491" y="3787914"/>
                  <a:ext cx="133882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7 168</a:t>
                  </a:r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182270" y="3886200"/>
                  <a:ext cx="0" cy="118872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3825399" y="3779520"/>
                  <a:ext cx="0" cy="128016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3566319" y="3784866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4861719" y="4953000"/>
                <a:ext cx="2577684" cy="1944973"/>
                <a:chOff x="3933539" y="4037934"/>
                <a:chExt cx="2577684" cy="1944973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5300635" y="4037934"/>
                  <a:ext cx="121058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1024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3933539" y="4037934"/>
                  <a:ext cx="82586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0 1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343818" y="4646385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16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570271" y="5275021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28</a:t>
                  </a:r>
                </a:p>
              </p:txBody>
            </p:sp>
          </p:grpSp>
        </p:grpSp>
        <p:sp>
          <p:nvSpPr>
            <p:cNvPr id="82" name="TextBox 81"/>
            <p:cNvSpPr txBox="1"/>
            <p:nvPr/>
          </p:nvSpPr>
          <p:spPr>
            <a:xfrm>
              <a:off x="12770188" y="707790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408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1928794"/>
            <a:ext cx="162766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A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ở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6 504 m.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A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ở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B.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B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ở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C.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C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ở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39113" y="4214810"/>
            <a:ext cx="8137525" cy="40811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B là: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6 504 : 2 = 3 252 (m)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C là: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3 252 : 3 = 1 084 (m)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1 084 m.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643" y="4071934"/>
            <a:ext cx="387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8000"/>
                </a:solidFill>
                <a:latin typeface="+mj-lt"/>
              </a:rPr>
              <a:t>Tóm tắt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857752"/>
            <a:ext cx="675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+mj-lt"/>
              </a:rPr>
              <a:t>Máy bay A bay cao: 6 504 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00694"/>
            <a:ext cx="867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+mj-lt"/>
              </a:rPr>
              <a:t>Máy bay A gấp </a:t>
            </a:r>
            <a:r>
              <a:rPr lang="en-US" sz="3600" b="1">
                <a:solidFill>
                  <a:srgbClr val="0000FF"/>
                </a:solidFill>
                <a:latin typeface="+mj-lt"/>
              </a:rPr>
              <a:t>2</a:t>
            </a:r>
            <a:r>
              <a:rPr lang="vi-VN" sz="36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lần máy bay B.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6072198"/>
            <a:ext cx="88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+mj-lt"/>
              </a:rPr>
              <a:t>Máy bay B gấp 3 lần máy bay 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715140"/>
            <a:ext cx="675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+mj-lt"/>
              </a:rPr>
              <a:t>Máy bay C: ... m?</a:t>
            </a:r>
          </a:p>
        </p:txBody>
      </p:sp>
    </p:spTree>
    <p:extLst>
      <p:ext uri="{BB962C8B-B14F-4D97-AF65-F5344CB8AC3E}">
        <p14:creationId xmlns:p14="http://schemas.microsoft.com/office/powerpoint/2010/main" val="9226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0139" y="2071670"/>
            <a:ext cx="17684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89719" y="2895600"/>
            <a:ext cx="14280434" cy="1161658"/>
            <a:chOff x="1576402" y="4070573"/>
            <a:chExt cx="13079057" cy="1161658"/>
          </a:xfrm>
        </p:grpSpPr>
        <p:sp>
          <p:nvSpPr>
            <p:cNvPr id="14" name="Rectangle 13"/>
            <p:cNvSpPr/>
            <p:nvPr/>
          </p:nvSpPr>
          <p:spPr>
            <a:xfrm>
              <a:off x="1576402" y="4070573"/>
              <a:ext cx="573927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          x 4 = 1 668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052719" y="4216568"/>
              <a:ext cx="560274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            : 3 = 819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780" y="4191000"/>
              <a:ext cx="1356139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927605" y="4155074"/>
              <a:ext cx="1944514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19683" y="2944173"/>
            <a:ext cx="1485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endParaRPr lang="en-US" sz="4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08022" y="2895600"/>
            <a:ext cx="2220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2 457</a:t>
            </a:r>
            <a:endParaRPr lang="en-US" sz="4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676026"/>
            <a:ext cx="16276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4a. Hai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A,B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334" t="45355" r="11250" b="4074"/>
          <a:stretch/>
        </p:blipFill>
        <p:spPr>
          <a:xfrm>
            <a:off x="10195719" y="3937329"/>
            <a:ext cx="6080919" cy="42034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295006"/>
            <a:ext cx="94337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A là: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515 x 4 = 2 060 (cm) </a:t>
            </a:r>
          </a:p>
          <a:p>
            <a:pPr marL="1778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B là: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928 x 3 = 2 784 (cm). 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uãng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vi-VN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3200" b="1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518" y="5830501"/>
            <a:ext cx="98448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4b.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cm.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19119" y="7403723"/>
            <a:ext cx="762000" cy="367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58341" y="7943671"/>
            <a:ext cx="16139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2060 : 5 = 412 (cm)</a:t>
            </a:r>
          </a:p>
          <a:p>
            <a:pPr algn="ctr"/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412 cm.</a:t>
            </a:r>
          </a:p>
        </p:txBody>
      </p:sp>
    </p:spTree>
    <p:extLst>
      <p:ext uri="{BB962C8B-B14F-4D97-AF65-F5344CB8AC3E}">
        <p14:creationId xmlns:p14="http://schemas.microsoft.com/office/powerpoint/2010/main" val="5024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6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9433719" y="2514600"/>
            <a:ext cx="6614319" cy="40576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58341" y="1773980"/>
            <a:ext cx="162766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1 680 g.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2 000 g.</a:t>
            </a:r>
          </a:p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gam?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143240"/>
            <a:ext cx="928052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 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cục pin cân nặng là: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1 680 : 8 = 210 (g)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6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210 g.</a:t>
            </a:r>
            <a:endParaRPr lang="en-US" sz="3600" b="1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500694"/>
            <a:ext cx="6066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gam?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23807" y="6281678"/>
            <a:ext cx="98528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/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2000 + 210 x 5 = 3050(g) </a:t>
            </a:r>
          </a:p>
          <a:p>
            <a:pPr marL="571500" indent="-571500" algn="just"/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2000 + 210 x 6 = 3260(g)</a:t>
            </a:r>
          </a:p>
          <a:p>
            <a:pPr marL="571500" indent="-571500" algn="just"/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2000 + 210 x 8 = 3680(g)</a:t>
            </a:r>
          </a:p>
          <a:p>
            <a:pPr algn="just"/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*R</a:t>
            </a:r>
            <a:r>
              <a:rPr 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-bốt A: 3050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gam.</a:t>
            </a:r>
            <a:endParaRPr lang="en-US" sz="3600" b="1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"/>
            <a:ext cx="16256000" cy="913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52337" y="3366448"/>
            <a:ext cx="9971964" cy="2036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69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69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569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4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575</Words>
  <Application>Microsoft Office PowerPoint</Application>
  <PresentationFormat>Custom</PresentationFormat>
  <Paragraphs>74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宋体</vt:lpstr>
      <vt:lpstr>Arial</vt:lpstr>
      <vt:lpstr>Calibri</vt:lpstr>
      <vt:lpstr>Cambria Math</vt:lpstr>
      <vt:lpstr>Times New Roman</vt:lpstr>
      <vt:lpstr>VNI-Times</vt:lpstr>
      <vt:lpstr>小单纯体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149</cp:revision>
  <dcterms:created xsi:type="dcterms:W3CDTF">2022-07-10T01:37:20Z</dcterms:created>
  <dcterms:modified xsi:type="dcterms:W3CDTF">2025-03-10T08:57:24Z</dcterms:modified>
</cp:coreProperties>
</file>