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00" r:id="rId2"/>
    <p:sldId id="303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305" r:id="rId19"/>
    <p:sldId id="306" r:id="rId20"/>
    <p:sldId id="307" r:id="rId21"/>
    <p:sldId id="271" r:id="rId22"/>
    <p:sldId id="259" r:id="rId23"/>
    <p:sldId id="263" r:id="rId24"/>
    <p:sldId id="268" r:id="rId25"/>
    <p:sldId id="308" r:id="rId26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667" y="48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421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948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18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973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57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40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210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25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100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gif"/><Relationship Id="rId7" Type="http://schemas.openxmlformats.org/officeDocument/2006/relationships/image" Target="../media/image7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wmf"/><Relationship Id="rId10" Type="http://schemas.openxmlformats.org/officeDocument/2006/relationships/image" Target="../media/image10.wmf"/><Relationship Id="rId4" Type="http://schemas.openxmlformats.org/officeDocument/2006/relationships/image" Target="../media/image4.gif"/><Relationship Id="rId9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11" Type="http://schemas.openxmlformats.org/officeDocument/2006/relationships/image" Target="../media/image28.png"/><Relationship Id="rId5" Type="http://schemas.openxmlformats.org/officeDocument/2006/relationships/image" Target="../media/image27.gif"/><Relationship Id="rId10" Type="http://schemas.microsoft.com/office/2007/relationships/hdphoto" Target="../media/hdphoto2.wdp"/><Relationship Id="rId4" Type="http://schemas.openxmlformats.org/officeDocument/2006/relationships/audio" Target="../media/audio6.wav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11" Type="http://schemas.openxmlformats.org/officeDocument/2006/relationships/image" Target="../media/image28.png"/><Relationship Id="rId5" Type="http://schemas.openxmlformats.org/officeDocument/2006/relationships/image" Target="../media/image27.gif"/><Relationship Id="rId10" Type="http://schemas.microsoft.com/office/2007/relationships/hdphoto" Target="../media/hdphoto2.wdp"/><Relationship Id="rId4" Type="http://schemas.openxmlformats.org/officeDocument/2006/relationships/audio" Target="../media/audio6.wav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11" Type="http://schemas.openxmlformats.org/officeDocument/2006/relationships/image" Target="../media/image28.png"/><Relationship Id="rId5" Type="http://schemas.openxmlformats.org/officeDocument/2006/relationships/image" Target="../media/image27.gif"/><Relationship Id="rId10" Type="http://schemas.microsoft.com/office/2007/relationships/hdphoto" Target="../media/hdphoto2.wdp"/><Relationship Id="rId4" Type="http://schemas.openxmlformats.org/officeDocument/2006/relationships/audio" Target="../media/audio6.wav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11" Type="http://schemas.openxmlformats.org/officeDocument/2006/relationships/image" Target="../media/image28.png"/><Relationship Id="rId5" Type="http://schemas.openxmlformats.org/officeDocument/2006/relationships/image" Target="../media/image27.gif"/><Relationship Id="rId10" Type="http://schemas.microsoft.com/office/2007/relationships/hdphoto" Target="../media/hdphoto2.wdp"/><Relationship Id="rId4" Type="http://schemas.openxmlformats.org/officeDocument/2006/relationships/audio" Target="../media/audio6.wav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gif"/><Relationship Id="rId7" Type="http://schemas.openxmlformats.org/officeDocument/2006/relationships/image" Target="../media/image7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wmf"/><Relationship Id="rId10" Type="http://schemas.openxmlformats.org/officeDocument/2006/relationships/image" Target="../media/image10.wmf"/><Relationship Id="rId4" Type="http://schemas.openxmlformats.org/officeDocument/2006/relationships/image" Target="../media/image4.gif"/><Relationship Id="rId9" Type="http://schemas.openxmlformats.org/officeDocument/2006/relationships/image" Target="../media/image9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992" y="6542328"/>
            <a:ext cx="2917296" cy="25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15167" y="6750509"/>
            <a:ext cx="1161277" cy="151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376339" y="5804920"/>
            <a:ext cx="1067979" cy="77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84107" y="-103967"/>
            <a:ext cx="1380961" cy="16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26724" y="4665227"/>
            <a:ext cx="1067979" cy="77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WordArt 2"/>
          <p:cNvSpPr>
            <a:spLocks noChangeArrowheads="1" noChangeShapeType="1" noTextEdit="1"/>
          </p:cNvSpPr>
          <p:nvPr/>
        </p:nvSpPr>
        <p:spPr bwMode="auto">
          <a:xfrm>
            <a:off x="10760921" y="1545011"/>
            <a:ext cx="3617876" cy="1577784"/>
          </a:xfrm>
          <a:prstGeom prst="rect">
            <a:avLst/>
          </a:prstGeom>
        </p:spPr>
        <p:txBody>
          <a:bodyPr wrap="none" lIns="76639" tIns="38320" rIns="76639" bIns="3832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28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3328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3A.</a:t>
            </a:r>
          </a:p>
        </p:txBody>
      </p:sp>
      <p:sp>
        <p:nvSpPr>
          <p:cNvPr id="18" name="WordArt 4"/>
          <p:cNvSpPr>
            <a:spLocks noChangeArrowheads="1" noChangeShapeType="1" noTextEdit="1"/>
          </p:cNvSpPr>
          <p:nvPr/>
        </p:nvSpPr>
        <p:spPr bwMode="auto">
          <a:xfrm>
            <a:off x="3165207" y="7739089"/>
            <a:ext cx="10680867" cy="1298655"/>
          </a:xfrm>
          <a:prstGeom prst="rect">
            <a:avLst/>
          </a:prstGeom>
        </p:spPr>
        <p:txBody>
          <a:bodyPr wrap="none" lIns="76639" tIns="38320" rIns="76639" bIns="3832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328" b="1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WordArt 16"/>
          <p:cNvSpPr>
            <a:spLocks noChangeArrowheads="1" noChangeShapeType="1" noTextEdit="1"/>
          </p:cNvSpPr>
          <p:nvPr/>
        </p:nvSpPr>
        <p:spPr bwMode="auto">
          <a:xfrm>
            <a:off x="1483495" y="219819"/>
            <a:ext cx="12895301" cy="722388"/>
          </a:xfrm>
          <a:prstGeom prst="rect">
            <a:avLst/>
          </a:prstGeom>
        </p:spPr>
        <p:txBody>
          <a:bodyPr wrap="none" lIns="76639" tIns="38320" rIns="76639" bIns="3832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328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</a:t>
            </a:r>
            <a:r>
              <a:rPr lang="en-US" sz="3328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TÂN VIÊN</a:t>
            </a:r>
            <a:r>
              <a:rPr lang="vi-VN" sz="3328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328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8"/>
          <p:cNvGrpSpPr>
            <a:grpSpLocks/>
          </p:cNvGrpSpPr>
          <p:nvPr/>
        </p:nvGrpSpPr>
        <p:grpSpPr bwMode="auto">
          <a:xfrm>
            <a:off x="3648219" y="1756756"/>
            <a:ext cx="3957376" cy="2663037"/>
            <a:chOff x="5225" y="9335"/>
            <a:chExt cx="2520" cy="1750"/>
          </a:xfrm>
        </p:grpSpPr>
        <p:sp>
          <p:nvSpPr>
            <p:cNvPr id="21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6" cstate="print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36805" tIns="68405" rIns="136805" bIns="68405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3063" dirty="0">
                <a:latin typeface="VNI-Times" pitchFamily="2" charset="0"/>
              </a:endParaRPr>
            </a:p>
          </p:txBody>
        </p:sp>
        <p:pic>
          <p:nvPicPr>
            <p:cNvPr id="22" name="Picture 26" descr="cosmo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5" descr="BOOK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 descr="BOOK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3" descr="QUILLPE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6805" tIns="68405" rIns="136805" bIns="68405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4527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6805" tIns="68405" rIns="136805" bIns="68405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4527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sz="1731" b="1" kern="1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29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6805" tIns="68405" rIns="136805" bIns="68405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4527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WordArt 3"/>
          <p:cNvSpPr>
            <a:spLocks noChangeArrowheads="1" noChangeShapeType="1" noTextEdit="1"/>
          </p:cNvSpPr>
          <p:nvPr/>
        </p:nvSpPr>
        <p:spPr bwMode="auto">
          <a:xfrm>
            <a:off x="1047633" y="4776215"/>
            <a:ext cx="9436820" cy="2029655"/>
          </a:xfrm>
          <a:prstGeom prst="rect">
            <a:avLst/>
          </a:prstGeom>
        </p:spPr>
        <p:txBody>
          <a:bodyPr wrap="none" lIns="76639" tIns="38320" rIns="76639" bIns="3832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28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58 :  LUYỆN TẬP CHUNG</a:t>
            </a:r>
          </a:p>
          <a:p>
            <a:pPr algn="ctr"/>
            <a:r>
              <a:rPr lang="en-US" sz="3328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 TIẾT 2).</a:t>
            </a:r>
          </a:p>
        </p:txBody>
      </p:sp>
    </p:spTree>
    <p:extLst>
      <p:ext uri="{BB962C8B-B14F-4D97-AF65-F5344CB8AC3E}">
        <p14:creationId xmlns:p14="http://schemas.microsoft.com/office/powerpoint/2010/main" val="363048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0638" y="2409697"/>
            <a:ext cx="1627663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519" y="4572000"/>
            <a:ext cx="9205119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05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119" y="0"/>
            <a:ext cx="13258800" cy="89916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633119" y="2514600"/>
            <a:ext cx="3200400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7764681" y="2514604"/>
            <a:ext cx="7721" cy="182879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856537" y="4343400"/>
            <a:ext cx="83820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694737" y="2514600"/>
            <a:ext cx="348218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8671503" y="2514600"/>
            <a:ext cx="23234" cy="179006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>
            <a:off x="4633119" y="6212904"/>
            <a:ext cx="5101431" cy="1850335"/>
          </a:xfrm>
          <a:prstGeom prst="bentConnector3">
            <a:avLst>
              <a:gd name="adj1" fmla="val 42531"/>
            </a:avLst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9601559" y="4304666"/>
            <a:ext cx="48760" cy="37585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 flipV="1">
            <a:off x="9650319" y="685800"/>
            <a:ext cx="9461" cy="3657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9650319" y="685800"/>
            <a:ext cx="25266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31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3019" y="2319204"/>
            <a:ext cx="13487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khổng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lồ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-gam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939" y="3467099"/>
            <a:ext cx="11315699" cy="5715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35081" y="6019800"/>
            <a:ext cx="3054178" cy="840432"/>
            <a:chOff x="13624719" y="6934200"/>
            <a:chExt cx="3054178" cy="840432"/>
          </a:xfrm>
        </p:grpSpPr>
        <p:sp>
          <p:nvSpPr>
            <p:cNvPr id="13" name="Oval 12"/>
            <p:cNvSpPr/>
            <p:nvPr/>
          </p:nvSpPr>
          <p:spPr>
            <a:xfrm>
              <a:off x="13624719" y="6934200"/>
              <a:ext cx="685800" cy="609600"/>
            </a:xfrm>
            <a:prstGeom prst="ellipse">
              <a:avLst/>
            </a:prstGeom>
            <a:solidFill>
              <a:srgbClr val="F6882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297897" y="7312967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083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2042319" y="445730"/>
            <a:ext cx="6231467" cy="3366692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219170"/>
            <a:r>
              <a:rPr lang="en-US" sz="426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</a:p>
          <a:p>
            <a:pPr defTabSz="1219170"/>
            <a:r>
              <a:rPr lang="en-US" sz="426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2616704" y="6788816"/>
            <a:ext cx="4840224" cy="231648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endParaRPr lang="en-US" sz="4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042" y="4449549"/>
            <a:ext cx="2373341" cy="304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8805361" y="6814659"/>
            <a:ext cx="4834644" cy="231648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endParaRPr lang="en-US" sz="4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151" y="4496317"/>
            <a:ext cx="2373344" cy="304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4" y="798367"/>
            <a:ext cx="3291840" cy="3291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4" y="798367"/>
            <a:ext cx="3291840" cy="329184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774587" y="21290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6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61220" y="1211062"/>
            <a:ext cx="12192000" cy="684244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963149" y="5121853"/>
            <a:ext cx="8350363" cy="69756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3733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2616704" y="6788816"/>
            <a:ext cx="4840224" cy="231648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042" y="4449549"/>
            <a:ext cx="2373341" cy="304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8805361" y="6814659"/>
            <a:ext cx="4834644" cy="231648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151" y="4496317"/>
            <a:ext cx="2373344" cy="304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4" y="798367"/>
            <a:ext cx="3291840" cy="3291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4" y="798367"/>
            <a:ext cx="3291840" cy="32918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328" y="850873"/>
            <a:ext cx="3032695" cy="329184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042323" y="445730"/>
            <a:ext cx="5935377" cy="2909449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2134 x 2 = 4268</a:t>
            </a:r>
          </a:p>
        </p:txBody>
      </p:sp>
    </p:spTree>
    <p:extLst>
      <p:ext uri="{BB962C8B-B14F-4D97-AF65-F5344CB8AC3E}">
        <p14:creationId xmlns:p14="http://schemas.microsoft.com/office/powerpoint/2010/main" val="131873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330" y="2957508"/>
            <a:ext cx="12192000" cy="460432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963149" y="5121853"/>
            <a:ext cx="8350363" cy="69756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3733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8787940" y="6801465"/>
            <a:ext cx="4840224" cy="231648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265" y="4481551"/>
            <a:ext cx="2373341" cy="304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2628972" y="6799892"/>
            <a:ext cx="4834644" cy="231648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775" y="4442847"/>
            <a:ext cx="2373344" cy="304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052" y="705741"/>
            <a:ext cx="3291840" cy="3291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935" y="703748"/>
            <a:ext cx="3291840" cy="32918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935" y="661820"/>
            <a:ext cx="3032695" cy="329184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442119" y="407023"/>
            <a:ext cx="8915400" cy="2939955"/>
          </a:xfrm>
          <a:prstGeom prst="cloudCallout">
            <a:avLst>
              <a:gd name="adj1" fmla="val 76820"/>
              <a:gd name="adj2" fmla="val -9134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74202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7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70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61220" y="1211062"/>
            <a:ext cx="12192000" cy="684244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963149" y="5121853"/>
            <a:ext cx="8350363" cy="69756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3733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2616704" y="6788816"/>
            <a:ext cx="4840224" cy="231648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042" y="4449549"/>
            <a:ext cx="2373341" cy="304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8805361" y="6814659"/>
            <a:ext cx="4834644" cy="231648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151" y="4496317"/>
            <a:ext cx="2373344" cy="304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4" y="798367"/>
            <a:ext cx="3291840" cy="3291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4" y="798367"/>
            <a:ext cx="3291840" cy="32918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328" y="850873"/>
            <a:ext cx="3032695" cy="329184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042323" y="445730"/>
            <a:ext cx="5935377" cy="2909449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23434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3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3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319" y="1150778"/>
            <a:ext cx="12192000" cy="684244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963149" y="5121853"/>
            <a:ext cx="8350363" cy="69756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3733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8787940" y="6801465"/>
            <a:ext cx="4840224" cy="231648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265" y="4481551"/>
            <a:ext cx="2373341" cy="304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2628972" y="6799892"/>
            <a:ext cx="4834644" cy="231648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775" y="4442847"/>
            <a:ext cx="2373344" cy="304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4" y="798367"/>
            <a:ext cx="3291840" cy="3291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4" y="798367"/>
            <a:ext cx="3291840" cy="32918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328" y="850873"/>
            <a:ext cx="3032695" cy="329184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" y="445730"/>
            <a:ext cx="7977700" cy="2909449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1000kg + 50kg = 1500kg</a:t>
            </a:r>
          </a:p>
        </p:txBody>
      </p:sp>
    </p:spTree>
    <p:extLst>
      <p:ext uri="{BB962C8B-B14F-4D97-AF65-F5344CB8AC3E}">
        <p14:creationId xmlns:p14="http://schemas.microsoft.com/office/powerpoint/2010/main" val="6014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1"/>
            <a:ext cx="16256000" cy="913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3152337" y="3366448"/>
            <a:ext cx="9971964" cy="20368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692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CHÀO </a:t>
            </a:r>
            <a:r>
              <a:rPr lang="vi-VN" sz="5692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CÁC EM</a:t>
            </a:r>
            <a:r>
              <a:rPr lang="en-US" sz="5692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971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992" y="6542328"/>
            <a:ext cx="2917296" cy="25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15167" y="6750509"/>
            <a:ext cx="1161277" cy="151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376339" y="5804920"/>
            <a:ext cx="1067979" cy="77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84107" y="-103967"/>
            <a:ext cx="1380961" cy="16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26724" y="4665227"/>
            <a:ext cx="1067979" cy="77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WordArt 2"/>
          <p:cNvSpPr>
            <a:spLocks noChangeArrowheads="1" noChangeShapeType="1" noTextEdit="1"/>
          </p:cNvSpPr>
          <p:nvPr/>
        </p:nvSpPr>
        <p:spPr bwMode="auto">
          <a:xfrm>
            <a:off x="10760921" y="1545011"/>
            <a:ext cx="3617876" cy="1577784"/>
          </a:xfrm>
          <a:prstGeom prst="rect">
            <a:avLst/>
          </a:prstGeom>
        </p:spPr>
        <p:txBody>
          <a:bodyPr wrap="none" lIns="76639" tIns="38320" rIns="76639" bIns="3832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28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3328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3B.</a:t>
            </a:r>
            <a:endParaRPr lang="en-US" sz="3328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WordArt 16"/>
          <p:cNvSpPr>
            <a:spLocks noChangeArrowheads="1" noChangeShapeType="1" noTextEdit="1"/>
          </p:cNvSpPr>
          <p:nvPr/>
        </p:nvSpPr>
        <p:spPr bwMode="auto">
          <a:xfrm>
            <a:off x="1483495" y="219819"/>
            <a:ext cx="12895301" cy="722388"/>
          </a:xfrm>
          <a:prstGeom prst="rect">
            <a:avLst/>
          </a:prstGeom>
        </p:spPr>
        <p:txBody>
          <a:bodyPr wrap="none" lIns="76639" tIns="38320" rIns="76639" bIns="3832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328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vi-VN" sz="3328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 HỌCTHANH NHẬT.</a:t>
            </a:r>
            <a:endParaRPr lang="en-US" sz="3328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8"/>
          <p:cNvGrpSpPr>
            <a:grpSpLocks/>
          </p:cNvGrpSpPr>
          <p:nvPr/>
        </p:nvGrpSpPr>
        <p:grpSpPr bwMode="auto">
          <a:xfrm>
            <a:off x="3648219" y="1756756"/>
            <a:ext cx="3957376" cy="2663037"/>
            <a:chOff x="5225" y="9335"/>
            <a:chExt cx="2520" cy="1750"/>
          </a:xfrm>
        </p:grpSpPr>
        <p:sp>
          <p:nvSpPr>
            <p:cNvPr id="21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6" cstate="print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36805" tIns="68405" rIns="136805" bIns="68405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3063" dirty="0">
                <a:latin typeface="VNI-Times" pitchFamily="2" charset="0"/>
              </a:endParaRPr>
            </a:p>
          </p:txBody>
        </p:sp>
        <p:pic>
          <p:nvPicPr>
            <p:cNvPr id="22" name="Picture 26" descr="cosmo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5" descr="BOOK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 descr="BOOK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3" descr="QUILLPE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6805" tIns="68405" rIns="136805" bIns="68405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4527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6805" tIns="68405" rIns="136805" bIns="68405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4527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sz="1731" b="1" kern="1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29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6805" tIns="68405" rIns="136805" bIns="68405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4527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WordArt 3"/>
          <p:cNvSpPr>
            <a:spLocks noChangeArrowheads="1" noChangeShapeType="1" noTextEdit="1"/>
          </p:cNvSpPr>
          <p:nvPr/>
        </p:nvSpPr>
        <p:spPr bwMode="auto">
          <a:xfrm>
            <a:off x="1047633" y="4776215"/>
            <a:ext cx="9436820" cy="2029655"/>
          </a:xfrm>
          <a:prstGeom prst="rect">
            <a:avLst/>
          </a:prstGeom>
        </p:spPr>
        <p:txBody>
          <a:bodyPr wrap="none" lIns="76639" tIns="38320" rIns="76639" bIns="3832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28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58 :  LUYỆN TẬP CHUNG</a:t>
            </a:r>
          </a:p>
          <a:p>
            <a:pPr algn="ctr"/>
            <a:r>
              <a:rPr lang="en-US" sz="3328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(TIẾT 3 ).</a:t>
            </a:r>
          </a:p>
        </p:txBody>
      </p:sp>
    </p:spTree>
    <p:extLst>
      <p:ext uri="{BB962C8B-B14F-4D97-AF65-F5344CB8AC3E}">
        <p14:creationId xmlns:p14="http://schemas.microsoft.com/office/powerpoint/2010/main" val="185664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10319" y="5798"/>
            <a:ext cx="16256000" cy="9132407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5038447" y="1716381"/>
            <a:ext cx="6433753" cy="6070993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endParaRPr lang="zh-CN" altLang="en-US" sz="2397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6B3A468-069C-4283-B4C3-5A3D00F7EEC2}"/>
              </a:ext>
            </a:extLst>
          </p:cNvPr>
          <p:cNvSpPr txBox="1"/>
          <p:nvPr/>
        </p:nvSpPr>
        <p:spPr>
          <a:xfrm>
            <a:off x="6231799" y="3412872"/>
            <a:ext cx="4465521" cy="2797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7514">
              <a:defRPr/>
            </a:pPr>
            <a:r>
              <a:rPr lang="en-US" altLang="zh-CN" sz="8788" b="1" dirty="0">
                <a:solidFill>
                  <a:srgbClr val="FF0000"/>
                </a:solidFill>
                <a:effectLst>
                  <a:glow rad="152400"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KHỞI ĐỘNG</a:t>
            </a:r>
            <a:endParaRPr lang="zh-CN" altLang="en-US" sz="8788" b="1" dirty="0">
              <a:solidFill>
                <a:srgbClr val="FF0000"/>
              </a:solidFill>
              <a:effectLst>
                <a:glow rad="152400">
                  <a:prstClr val="white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3468637" y="4215880"/>
            <a:ext cx="3936055" cy="36702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19" y="766807"/>
            <a:ext cx="16256000" cy="676865"/>
          </a:xfrm>
          <a:prstGeom prst="rect">
            <a:avLst/>
          </a:prstGeom>
          <a:noFill/>
        </p:spPr>
        <p:txBody>
          <a:bodyPr wrap="square" lIns="102185" tIns="51092" rIns="102185" bIns="51092" rtlCol="0">
            <a:spAutoFit/>
          </a:bodyPr>
          <a:lstStyle/>
          <a:p>
            <a:pPr algn="ctr"/>
            <a:r>
              <a:rPr lang="en-US" sz="3728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728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5799"/>
            <a:ext cx="16266318" cy="666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728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728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vi-VN" sz="3728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6 tháng </a:t>
            </a:r>
            <a:r>
              <a:rPr lang="en-US" sz="3728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728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 2025</a:t>
            </a:r>
            <a:endParaRPr lang="vi-VN" sz="3728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23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10319" y="5798"/>
            <a:ext cx="16256000" cy="9132407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5038447" y="1716381"/>
            <a:ext cx="6433753" cy="6070993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endParaRPr lang="zh-CN" altLang="en-US" sz="2397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6B3A468-069C-4283-B4C3-5A3D00F7EEC2}"/>
              </a:ext>
            </a:extLst>
          </p:cNvPr>
          <p:cNvSpPr txBox="1"/>
          <p:nvPr/>
        </p:nvSpPr>
        <p:spPr>
          <a:xfrm>
            <a:off x="6231799" y="3412872"/>
            <a:ext cx="4465521" cy="2797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7514">
              <a:defRPr/>
            </a:pPr>
            <a:r>
              <a:rPr lang="en-US" altLang="zh-CN" sz="8788" b="1" dirty="0">
                <a:solidFill>
                  <a:srgbClr val="FF0000"/>
                </a:solidFill>
                <a:effectLst>
                  <a:glow rad="152400"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KHỞI ĐỘNG</a:t>
            </a:r>
            <a:endParaRPr lang="zh-CN" altLang="en-US" sz="8788" b="1" dirty="0">
              <a:solidFill>
                <a:srgbClr val="FF0000"/>
              </a:solidFill>
              <a:effectLst>
                <a:glow rad="152400">
                  <a:prstClr val="white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3468637" y="4215880"/>
            <a:ext cx="3936055" cy="36702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19" y="766807"/>
            <a:ext cx="16256000" cy="676865"/>
          </a:xfrm>
          <a:prstGeom prst="rect">
            <a:avLst/>
          </a:prstGeom>
          <a:noFill/>
        </p:spPr>
        <p:txBody>
          <a:bodyPr wrap="square" lIns="102185" tIns="51092" rIns="102185" bIns="51092" rtlCol="0">
            <a:spAutoFit/>
          </a:bodyPr>
          <a:lstStyle/>
          <a:p>
            <a:pPr algn="ctr"/>
            <a:r>
              <a:rPr lang="en-US" sz="3728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728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5799"/>
            <a:ext cx="16266318" cy="666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728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728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728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728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7 </a:t>
            </a:r>
            <a:r>
              <a:rPr lang="vi-VN" sz="3728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  <a:r>
              <a:rPr lang="en-US" sz="3728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728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28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2025</a:t>
            </a:r>
            <a:endParaRPr lang="vi-VN" sz="3728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18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7319" y="1756946"/>
            <a:ext cx="8004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1.Tính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499520" y="2438399"/>
            <a:ext cx="5033796" cy="6556652"/>
            <a:chOff x="2499520" y="2438399"/>
            <a:chExt cx="5033796" cy="6556652"/>
          </a:xfrm>
        </p:grpSpPr>
        <p:sp>
          <p:nvSpPr>
            <p:cNvPr id="22" name="TextBox 21"/>
            <p:cNvSpPr txBox="1"/>
            <p:nvPr/>
          </p:nvSpPr>
          <p:spPr>
            <a:xfrm>
              <a:off x="3159919" y="2438399"/>
              <a:ext cx="437339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09585" indent="-609585">
                <a:buAutoNum type="alphaLcParenR"/>
              </a:pP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(2 000 + 7 015) : 3 = 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		         		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159919" y="3899509"/>
              <a:ext cx="37592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09585" indent="-609585">
                <a:buAutoNum type="alphaLcParenR" startAt="2"/>
              </a:pP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(102 + 901) x 7 = 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		</a:t>
              </a:r>
              <a:endPara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801396" y="7425391"/>
              <a:ext cx="350812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d)  705 x (8 - 2)	= 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		 	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499520" y="5753277"/>
              <a:ext cx="41148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c)  2 515 : (1 + 4) = 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		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401680" y="2448131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9 015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74716" y="2398931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08157" y="2993438"/>
            <a:ext cx="2396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      3005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6991291" y="3876319"/>
            <a:ext cx="1171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72308" y="3858736"/>
            <a:ext cx="893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7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69649" y="4539398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    7021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82637" y="5767354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2 515 :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14648" y="5775857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06587" y="6389540"/>
            <a:ext cx="241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        503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69649" y="7425390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705 x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39880" y="7425391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05367" y="8239682"/>
            <a:ext cx="2017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    4230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633324"/>
            <a:ext cx="16256000" cy="676865"/>
          </a:xfrm>
          <a:prstGeom prst="rect">
            <a:avLst/>
          </a:prstGeom>
          <a:noFill/>
        </p:spPr>
        <p:txBody>
          <a:bodyPr wrap="square" lIns="102185" tIns="51092" rIns="102185" bIns="51092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" y="5799"/>
            <a:ext cx="162663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 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7 tháng 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 2025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638" y="1272365"/>
            <a:ext cx="1625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58.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 (Tiết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02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3" grpId="0"/>
      <p:bldP spid="17" grpId="0"/>
      <p:bldP spid="18" grpId="0"/>
      <p:bldP spid="20" grpId="0"/>
      <p:bldP spid="21" grpId="0"/>
      <p:bldP spid="23" grpId="0"/>
      <p:bldP spid="24" grpId="0"/>
      <p:bldP spid="28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2798" y="2160386"/>
            <a:ext cx="1623383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7 863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dỡ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endParaRPr lang="en-US" sz="3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34625" y="4495800"/>
            <a:ext cx="85804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 thùng h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7 863 : 3 = 2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thùng h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thùng h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33324"/>
            <a:ext cx="16256000" cy="676865"/>
          </a:xfrm>
          <a:prstGeom prst="rect">
            <a:avLst/>
          </a:prstGeom>
          <a:noFill/>
        </p:spPr>
        <p:txBody>
          <a:bodyPr wrap="square" lIns="102185" tIns="51092" rIns="102185" bIns="51092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5799"/>
            <a:ext cx="162663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 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7 tháng 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 2025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638" y="1351298"/>
            <a:ext cx="1625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58.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 (Tiết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40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69" y="1905000"/>
            <a:ext cx="18287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3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969" y="2582108"/>
            <a:ext cx="16593243" cy="2185214"/>
            <a:chOff x="3969" y="2582108"/>
            <a:chExt cx="16593243" cy="2185214"/>
          </a:xfrm>
        </p:grpSpPr>
        <p:sp>
          <p:nvSpPr>
            <p:cNvPr id="76" name="Rounded Rectangle 75"/>
            <p:cNvSpPr/>
            <p:nvPr/>
          </p:nvSpPr>
          <p:spPr>
            <a:xfrm>
              <a:off x="4023519" y="3674516"/>
              <a:ext cx="762000" cy="673110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969" y="2582108"/>
              <a:ext cx="16593243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vị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khối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đá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giống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dạng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khối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hộp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nhật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lát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4 555 m.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nhật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mặt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khối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đá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5m. </a:t>
              </a:r>
            </a:p>
            <a:p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Vị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  </a:t>
              </a:r>
              <a:r>
                <a:rPr lang="en-US" sz="3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khối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đá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</a:p>
            <a:p>
              <a:endPara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9988" y="3902273"/>
            <a:ext cx="7353985" cy="524172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65919" y="4767322"/>
            <a:ext cx="73152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4 555 : 5 = 911 (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911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endParaRPr lang="en-US" sz="3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33324"/>
            <a:ext cx="16256000" cy="676865"/>
          </a:xfrm>
          <a:prstGeom prst="rect">
            <a:avLst/>
          </a:prstGeom>
          <a:noFill/>
        </p:spPr>
        <p:txBody>
          <a:bodyPr wrap="square" lIns="102185" tIns="51092" rIns="102185" bIns="51092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" y="5799"/>
            <a:ext cx="162663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 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7 tháng 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 2025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38" y="1351298"/>
            <a:ext cx="1625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58.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  (Tiết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96750" y="3674715"/>
            <a:ext cx="88876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8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911</a:t>
            </a:r>
            <a:endParaRPr lang="en-US" sz="3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39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1268" y="2017300"/>
            <a:ext cx="1828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8249" y="2694408"/>
            <a:ext cx="12423470" cy="2708434"/>
            <a:chOff x="58249" y="2694408"/>
            <a:chExt cx="12423470" cy="2708434"/>
          </a:xfrm>
        </p:grpSpPr>
        <p:sp>
          <p:nvSpPr>
            <p:cNvPr id="33" name="TextBox 32"/>
            <p:cNvSpPr txBox="1"/>
            <p:nvPr/>
          </p:nvSpPr>
          <p:spPr>
            <a:xfrm>
              <a:off x="58249" y="2694408"/>
              <a:ext cx="12423470" cy="270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xây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bức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tường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quanh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khu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dạng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vuông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ABCD.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cạnh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2324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bước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chân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marL="514350" indent="-514350" algn="just">
                <a:buAutoNum type="alphaLcParenR"/>
              </a:pP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Bức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tường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bước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chân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marL="514350" indent="-514350" algn="just">
                <a:buAutoNum type="alphaLcParenR"/>
              </a:pP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xây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chòi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canh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gác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trung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điểm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I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canh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AB.</a:t>
              </a:r>
            </a:p>
            <a:p>
              <a:pPr algn="just"/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AI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bước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chân</a:t>
              </a:r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56919" y="3676960"/>
              <a:ext cx="770114" cy="671375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2499519" y="4876800"/>
              <a:ext cx="770114" cy="436128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2719" y="3505200"/>
            <a:ext cx="3413919" cy="294408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452519" y="6449282"/>
            <a:ext cx="8001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2324 : 2 = 1 162 (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1 162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endParaRPr lang="en-US" sz="3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6967" y="6468332"/>
            <a:ext cx="783351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2324 x 4 = 9 296 (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9 296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endParaRPr lang="en-US" sz="3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1002" y="5433619"/>
            <a:ext cx="2811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6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633324"/>
            <a:ext cx="16256000" cy="676865"/>
          </a:xfrm>
          <a:prstGeom prst="rect">
            <a:avLst/>
          </a:prstGeom>
          <a:noFill/>
        </p:spPr>
        <p:txBody>
          <a:bodyPr wrap="square" lIns="102185" tIns="51092" rIns="102185" bIns="51092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" y="5799"/>
            <a:ext cx="162663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 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7 tháng 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 2025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638" y="1351298"/>
            <a:ext cx="1625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58.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 (Tiết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00789" y="3689481"/>
            <a:ext cx="1223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9 296</a:t>
            </a:r>
            <a:endParaRPr lang="en-US" sz="36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77679" y="4787288"/>
            <a:ext cx="1338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1 162</a:t>
            </a:r>
            <a:endParaRPr lang="en-US" sz="36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05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1"/>
            <a:ext cx="16256000" cy="913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3152337" y="3366448"/>
            <a:ext cx="9971964" cy="20368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692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CHÀO </a:t>
            </a:r>
            <a:r>
              <a:rPr lang="vi-VN" sz="5692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CÁC EM</a:t>
            </a:r>
            <a:r>
              <a:rPr lang="en-US" sz="5692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183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0624" y="1178559"/>
            <a:ext cx="3810000" cy="38100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31452" y="1838958"/>
            <a:ext cx="3653539" cy="31496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88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Ong</a:t>
            </a:r>
            <a:endParaRPr lang="en-US" sz="8800">
              <a:solidFill>
                <a:prstClr val="white"/>
              </a:solidFill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3306222" y="264158"/>
            <a:ext cx="3653539" cy="31496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88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non</a:t>
            </a:r>
            <a:endParaRPr lang="en-US" sz="8800">
              <a:solidFill>
                <a:prstClr val="white"/>
              </a:solidFill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9055760" y="3413758"/>
            <a:ext cx="3653539" cy="31496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88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6180991" y="1838958"/>
            <a:ext cx="3653539" cy="31496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88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học</a:t>
            </a:r>
            <a:endParaRPr lang="en-US" sz="8800" dirty="0">
              <a:solidFill>
                <a:prstClr val="white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256" y="4582164"/>
            <a:ext cx="3533385" cy="354908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12613412" y="7820561"/>
            <a:ext cx="339721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/>
            <a:r>
              <a:rPr lang="en-US" sz="8000" dirty="0" err="1">
                <a:solidFill>
                  <a:prstClr val="black"/>
                </a:solidFill>
              </a:rPr>
              <a:t>Bắt</a:t>
            </a:r>
            <a:r>
              <a:rPr lang="en-US" sz="8000" dirty="0">
                <a:solidFill>
                  <a:prstClr val="black"/>
                </a:solidFill>
              </a:rPr>
              <a:t> </a:t>
            </a:r>
            <a:r>
              <a:rPr lang="en-US" sz="8000" dirty="0" err="1">
                <a:solidFill>
                  <a:prstClr val="black"/>
                </a:solidFill>
              </a:rPr>
              <a:t>đầu</a:t>
            </a:r>
            <a:endParaRPr lang="en-US" sz="8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09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46" y="3750308"/>
            <a:ext cx="3912448" cy="3912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024" y="0"/>
            <a:ext cx="3810000" cy="38100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002527" y="645527"/>
            <a:ext cx="10453793" cy="214376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3000 x 2 =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8" y="2137441"/>
            <a:ext cx="2134275" cy="214376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536917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5000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299" y="3704388"/>
            <a:ext cx="3912448" cy="391244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342593" y="7632083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6000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802" y="3810000"/>
            <a:ext cx="3912448" cy="391244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128345" y="7632082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7000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326" y="3750308"/>
            <a:ext cx="3912448" cy="3912448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1866097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8000</a:t>
            </a:r>
          </a:p>
        </p:txBody>
      </p:sp>
    </p:spTree>
    <p:extLst>
      <p:ext uri="{BB962C8B-B14F-4D97-AF65-F5344CB8AC3E}">
        <p14:creationId xmlns:p14="http://schemas.microsoft.com/office/powerpoint/2010/main" val="252169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46" y="3750308"/>
            <a:ext cx="3912448" cy="3912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024" y="0"/>
            <a:ext cx="3810000" cy="38100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386369" y="990600"/>
            <a:ext cx="10453793" cy="166794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/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9000 : 3 =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8" y="2137441"/>
            <a:ext cx="2134275" cy="214376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536917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3000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539" y="3750308"/>
            <a:ext cx="3912448" cy="391244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313311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6000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32" y="3750308"/>
            <a:ext cx="3912448" cy="391244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089704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2000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326" y="3750308"/>
            <a:ext cx="3912448" cy="3912448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1866097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4000</a:t>
            </a:r>
          </a:p>
        </p:txBody>
      </p:sp>
    </p:spTree>
    <p:extLst>
      <p:ext uri="{BB962C8B-B14F-4D97-AF65-F5344CB8AC3E}">
        <p14:creationId xmlns:p14="http://schemas.microsoft.com/office/powerpoint/2010/main" val="318355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46" y="3750308"/>
            <a:ext cx="3912448" cy="3912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024" y="0"/>
            <a:ext cx="3810000" cy="38100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002527" y="1"/>
            <a:ext cx="10453793" cy="411479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/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/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/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/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8" y="2137441"/>
            <a:ext cx="2134275" cy="214376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536917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12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lang="en-US" sz="4267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539" y="3750308"/>
            <a:ext cx="3912448" cy="391244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313311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8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32" y="3750308"/>
            <a:ext cx="3912448" cy="391244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089704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10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lang="en-US" sz="37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326" y="3750308"/>
            <a:ext cx="3912448" cy="3912448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1866097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6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lang="en-US" sz="37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012" y="273700"/>
            <a:ext cx="31115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3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46" y="3750308"/>
            <a:ext cx="3912448" cy="3912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024" y="0"/>
            <a:ext cx="3810000" cy="38100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002527" y="1"/>
            <a:ext cx="10453793" cy="2789287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>
              <a:defRPr/>
            </a:pP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8" y="2137441"/>
            <a:ext cx="2134275" cy="214376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536917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8cm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539" y="3750308"/>
            <a:ext cx="3912448" cy="391244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313311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10cm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32" y="3750308"/>
            <a:ext cx="3912448" cy="391244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089704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12cm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326" y="3750308"/>
            <a:ext cx="3912448" cy="3912448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1866097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16cm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380" y="147687"/>
            <a:ext cx="30480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1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5427" y="2138835"/>
            <a:ext cx="418896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Rectangle 27"/>
          <p:cNvSpPr>
            <a:spLocks noChangeArrowheads="1"/>
          </p:cNvSpPr>
          <p:nvPr/>
        </p:nvSpPr>
        <p:spPr bwMode="auto">
          <a:xfrm>
            <a:off x="823119" y="2876665"/>
            <a:ext cx="14101981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9 362 : 9                 1 214 x 6                  2 790 : 3                  912 x 7</a:t>
            </a:r>
            <a:endParaRPr lang="vi-VN" altLang="en-US" sz="40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5547519" y="4343400"/>
            <a:ext cx="1595309" cy="2793598"/>
            <a:chOff x="1537909" y="4010288"/>
            <a:chExt cx="1595309" cy="27935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1 214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   6</a:t>
                  </a: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t="-6061" r="-12977" b="-134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9" name="Straight Connector 48"/>
            <p:cNvCxnSpPr/>
            <p:nvPr/>
          </p:nvCxnSpPr>
          <p:spPr>
            <a:xfrm>
              <a:off x="1537909" y="5975011"/>
              <a:ext cx="155448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1666149" y="6096000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7 284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3752972" y="3989457"/>
            <a:ext cx="1682720" cy="2793598"/>
            <a:chOff x="1537909" y="4010288"/>
            <a:chExt cx="1682720" cy="27935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912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   7</a:t>
                  </a:r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6040" r="-13027" b="-134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4" name="Straight Connector 63"/>
            <p:cNvCxnSpPr/>
            <p:nvPr/>
          </p:nvCxnSpPr>
          <p:spPr>
            <a:xfrm>
              <a:off x="1666149" y="5975011"/>
              <a:ext cx="155448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1666149" y="6096000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6 384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1470819" y="4513294"/>
            <a:ext cx="2624925" cy="3147541"/>
            <a:chOff x="12100719" y="4638247"/>
            <a:chExt cx="2624925" cy="3147541"/>
          </a:xfrm>
        </p:grpSpPr>
        <p:grpSp>
          <p:nvGrpSpPr>
            <p:cNvPr id="80" name="Group 79"/>
            <p:cNvGrpSpPr/>
            <p:nvPr/>
          </p:nvGrpSpPr>
          <p:grpSpPr>
            <a:xfrm>
              <a:off x="12100719" y="4638247"/>
              <a:ext cx="2624925" cy="2509167"/>
              <a:chOff x="4861719" y="4388806"/>
              <a:chExt cx="2624925" cy="2509167"/>
            </a:xfrm>
          </p:grpSpPr>
          <p:grpSp>
            <p:nvGrpSpPr>
              <p:cNvPr id="82" name="Group 81"/>
              <p:cNvGrpSpPr/>
              <p:nvPr/>
            </p:nvGrpSpPr>
            <p:grpSpPr>
              <a:xfrm>
                <a:off x="4867656" y="4388806"/>
                <a:ext cx="2618988" cy="1290054"/>
                <a:chOff x="1846491" y="3784866"/>
                <a:chExt cx="2618988" cy="1290054"/>
              </a:xfrm>
            </p:grpSpPr>
            <p:sp>
              <p:nvSpPr>
                <p:cNvPr id="88" name="TextBox 87"/>
                <p:cNvSpPr txBox="1"/>
                <p:nvPr/>
              </p:nvSpPr>
              <p:spPr>
                <a:xfrm>
                  <a:off x="1846491" y="3787914"/>
                  <a:ext cx="1338828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9 362</a:t>
                  </a:r>
                </a:p>
              </p:txBody>
            </p:sp>
            <p:cxnSp>
              <p:nvCxnSpPr>
                <p:cNvPr id="89" name="Straight Connector 88"/>
                <p:cNvCxnSpPr/>
                <p:nvPr/>
              </p:nvCxnSpPr>
              <p:spPr>
                <a:xfrm>
                  <a:off x="3182270" y="3886200"/>
                  <a:ext cx="0" cy="1188720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/>
                <p:cNvCxnSpPr/>
                <p:nvPr/>
              </p:nvCxnSpPr>
              <p:spPr>
                <a:xfrm rot="5400000">
                  <a:off x="3825399" y="3779520"/>
                  <a:ext cx="0" cy="1280160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1" name="TextBox 90"/>
                <p:cNvSpPr txBox="1"/>
                <p:nvPr/>
              </p:nvSpPr>
              <p:spPr>
                <a:xfrm>
                  <a:off x="3566319" y="3784866"/>
                  <a:ext cx="441146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9</a:t>
                  </a:r>
                </a:p>
              </p:txBody>
            </p:sp>
          </p:grpSp>
          <p:grpSp>
            <p:nvGrpSpPr>
              <p:cNvPr id="83" name="Group 82"/>
              <p:cNvGrpSpPr/>
              <p:nvPr/>
            </p:nvGrpSpPr>
            <p:grpSpPr>
              <a:xfrm>
                <a:off x="4861719" y="4953000"/>
                <a:ext cx="2577684" cy="1944973"/>
                <a:chOff x="3933539" y="4037934"/>
                <a:chExt cx="2577684" cy="1944973"/>
              </a:xfrm>
            </p:grpSpPr>
            <p:sp>
              <p:nvSpPr>
                <p:cNvPr id="84" name="TextBox 83"/>
                <p:cNvSpPr txBox="1"/>
                <p:nvPr/>
              </p:nvSpPr>
              <p:spPr>
                <a:xfrm>
                  <a:off x="5300635" y="4037934"/>
                  <a:ext cx="1210588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1040</a:t>
                  </a: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3933539" y="4037934"/>
                  <a:ext cx="825867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0 3</a:t>
                  </a:r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4343818" y="4646385"/>
                  <a:ext cx="697627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36</a:t>
                  </a:r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4570271" y="5275021"/>
                  <a:ext cx="697627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02</a:t>
                  </a:r>
                </a:p>
              </p:txBody>
            </p:sp>
          </p:grpSp>
        </p:grpSp>
        <p:sp>
          <p:nvSpPr>
            <p:cNvPr id="81" name="TextBox 80"/>
            <p:cNvSpPr txBox="1"/>
            <p:nvPr/>
          </p:nvSpPr>
          <p:spPr>
            <a:xfrm>
              <a:off x="12748419" y="7077902"/>
              <a:ext cx="19299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dư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2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8778591" y="4343400"/>
            <a:ext cx="2624925" cy="2509167"/>
            <a:chOff x="4861719" y="4388806"/>
            <a:chExt cx="2624925" cy="2509167"/>
          </a:xfrm>
        </p:grpSpPr>
        <p:grpSp>
          <p:nvGrpSpPr>
            <p:cNvPr id="93" name="Group 92"/>
            <p:cNvGrpSpPr/>
            <p:nvPr/>
          </p:nvGrpSpPr>
          <p:grpSpPr>
            <a:xfrm>
              <a:off x="4867656" y="4388806"/>
              <a:ext cx="2618988" cy="1290054"/>
              <a:chOff x="1846491" y="3784866"/>
              <a:chExt cx="2618988" cy="1290054"/>
            </a:xfrm>
          </p:grpSpPr>
          <p:sp>
            <p:nvSpPr>
              <p:cNvPr id="99" name="TextBox 98"/>
              <p:cNvSpPr txBox="1"/>
              <p:nvPr/>
            </p:nvSpPr>
            <p:spPr>
              <a:xfrm>
                <a:off x="1846491" y="3787914"/>
                <a:ext cx="13388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2 790</a:t>
                </a:r>
              </a:p>
            </p:txBody>
          </p:sp>
          <p:cxnSp>
            <p:nvCxnSpPr>
              <p:cNvPr id="100" name="Straight Connector 99"/>
              <p:cNvCxnSpPr/>
              <p:nvPr/>
            </p:nvCxnSpPr>
            <p:spPr>
              <a:xfrm>
                <a:off x="3182270" y="3886200"/>
                <a:ext cx="0" cy="118872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 rot="5400000">
                <a:off x="3825399" y="3779520"/>
                <a:ext cx="0" cy="128016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TextBox 101"/>
              <p:cNvSpPr txBox="1"/>
              <p:nvPr/>
            </p:nvSpPr>
            <p:spPr>
              <a:xfrm>
                <a:off x="3566319" y="3784866"/>
                <a:ext cx="44114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grpSp>
          <p:nvGrpSpPr>
            <p:cNvPr id="94" name="Group 93"/>
            <p:cNvGrpSpPr/>
            <p:nvPr/>
          </p:nvGrpSpPr>
          <p:grpSpPr>
            <a:xfrm>
              <a:off x="4861719" y="4953000"/>
              <a:ext cx="2449444" cy="1944973"/>
              <a:chOff x="3933539" y="4037934"/>
              <a:chExt cx="2449444" cy="1944973"/>
            </a:xfrm>
          </p:grpSpPr>
          <p:sp>
            <p:nvSpPr>
              <p:cNvPr id="95" name="TextBox 94"/>
              <p:cNvSpPr txBox="1"/>
              <p:nvPr/>
            </p:nvSpPr>
            <p:spPr>
              <a:xfrm>
                <a:off x="5300635" y="4037934"/>
                <a:ext cx="108234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930</a:t>
                </a: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3933539" y="4037934"/>
                <a:ext cx="108234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  </a:t>
                </a:r>
                <a:r>
                  <a:rPr lang="en-US" sz="4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09</a:t>
                </a: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4343818" y="4646385"/>
                <a:ext cx="95410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sz="4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00</a:t>
                </a: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4570271" y="5275021"/>
                <a:ext cx="69762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sz="4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248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9719" y="1814424"/>
            <a:ext cx="155202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029" y="3000364"/>
            <a:ext cx="4502501" cy="42481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638" y="2428860"/>
            <a:ext cx="111180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Ở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450 cm.</a:t>
            </a:r>
          </a:p>
          <a:p>
            <a:pPr algn="just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xăng-ti-mét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193626" y="4571556"/>
            <a:ext cx="772100" cy="67137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709559" y="5143504"/>
            <a:ext cx="1113511" cy="747583"/>
          </a:xfrm>
          <a:prstGeom prst="roundRect">
            <a:avLst>
              <a:gd name="adj" fmla="val 0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5080617" y="4584077"/>
            <a:ext cx="998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54607" y="5244756"/>
            <a:ext cx="12234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3 600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17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</TotalTime>
  <Words>952</Words>
  <Application>Microsoft Office PowerPoint</Application>
  <PresentationFormat>Custom</PresentationFormat>
  <Paragraphs>172</Paragraphs>
  <Slides>25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等线</vt:lpstr>
      <vt:lpstr>宋体</vt:lpstr>
      <vt:lpstr>Arial</vt:lpstr>
      <vt:lpstr>Calibri</vt:lpstr>
      <vt:lpstr>Cambria Math</vt:lpstr>
      <vt:lpstr>Times New Roman</vt:lpstr>
      <vt:lpstr>VNI-Times</vt:lpstr>
      <vt:lpstr>小单纯体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149</cp:revision>
  <dcterms:created xsi:type="dcterms:W3CDTF">2022-07-10T01:37:20Z</dcterms:created>
  <dcterms:modified xsi:type="dcterms:W3CDTF">2025-03-10T08:52:51Z</dcterms:modified>
</cp:coreProperties>
</file>