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40" r:id="rId4"/>
    <p:sldId id="437" r:id="rId5"/>
    <p:sldId id="442" r:id="rId6"/>
    <p:sldId id="441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 autoAdjust="0"/>
    <p:restoredTop sz="94660"/>
  </p:normalViewPr>
  <p:slideViewPr>
    <p:cSldViewPr>
      <p:cViewPr varScale="1">
        <p:scale>
          <a:sx n="58" d="100"/>
          <a:sy n="58" d="100"/>
        </p:scale>
        <p:origin x="51" y="7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10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7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68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6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22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4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g"/><Relationship Id="rId12" Type="http://schemas.openxmlformats.org/officeDocument/2006/relationships/image" Target="../media/image13.jpeg"/><Relationship Id="rId17" Type="http://schemas.openxmlformats.org/officeDocument/2006/relationships/hyperlink" Target="bai%20tap/bai%20tap%204.ppt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bai%20tap/bai%20tap%203.ppt" TargetMode="External"/><Relationship Id="rId1" Type="http://schemas.openxmlformats.org/officeDocument/2006/relationships/tags" Target="../tags/tag3.xml"/><Relationship Id="rId6" Type="http://schemas.openxmlformats.org/officeDocument/2006/relationships/hyperlink" Target="Cau%20hoi/Cau%204.pptx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1.pptx" TargetMode="External"/><Relationship Id="rId4" Type="http://schemas.openxmlformats.org/officeDocument/2006/relationships/hyperlink" Target="Cau%20hoi/Cau%203.pptx" TargetMode="External"/><Relationship Id="rId9" Type="http://schemas.openxmlformats.org/officeDocument/2006/relationships/image" Target="../media/image11.jpg"/><Relationship Id="rId14" Type="http://schemas.openxmlformats.org/officeDocument/2006/relationships/hyperlink" Target="bai%20tap/bai%20tap%201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834236" y="789664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42319" y="4343401"/>
            <a:ext cx="11670103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VIẾT ĐOẠN VĂN NÓI VỀ ƯỚC MƠ CỦA EM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ĐỖ THỊ HOÀI PHƯƠNG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30" y="5110764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39" name="TextBox 38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4431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41" name="Picture 40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42" name="Picture 41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43" name="Picture 4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44" name="Picture 43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3"/>
            <a:stretch>
              <a:fillRect/>
            </a:stretch>
          </a:blipFill>
        </p:grpSpPr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>
              <a:stCxn id="49" idx="2"/>
              <a:endCxn id="4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0"/>
              <a:endCxn id="4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WordArt 78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WordArt 79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4" name="WordArt 80" descr="Water droplets">
              <a:hlinkClick r:id="rId1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55" name="WordArt 80" descr="Water droplets">
              <a:hlinkClick r:id="rId1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603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9183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719" y="3489418"/>
            <a:ext cx="10331165" cy="4963987"/>
            <a:chOff x="746919" y="2743200"/>
            <a:chExt cx="13563600" cy="6248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7917" t="52964" r="70417" b="8519"/>
            <a:stretch/>
          </p:blipFill>
          <p:spPr>
            <a:xfrm>
              <a:off x="746919" y="5029200"/>
              <a:ext cx="3962400" cy="3962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8750" t="30741" r="17917" b="8519"/>
            <a:stretch/>
          </p:blipFill>
          <p:spPr>
            <a:xfrm>
              <a:off x="4556919" y="2743200"/>
              <a:ext cx="9753600" cy="6248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729119" y="3373444"/>
            <a:ext cx="502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c.Nếu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14312" y="210467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946103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76605" y="3733800"/>
            <a:ext cx="136007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14312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670231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119" y="3898880"/>
            <a:ext cx="1501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ước mơ trở thành hướng dẫn viên du lịch trong tương lai.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Bởi vì em yêu đất nước Việt nam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Em muốn 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 thiệu những danh lam thắng cảnh đến mọi người trên thế giới.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muốn những du khách khi đến với Việt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 có những ấn tượng tốt đẹp và hơn nữa là em muốn hình ảnh đất nước ta sẽ in sâu trong họ. </a:t>
            </a: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sẽ phấn đấu học giỏi, giỏi cả Tiếng Anh và đọc nhiều cảnh đẹp của mọi miền trên đất nước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820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218058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88554" y="3200400"/>
            <a:ext cx="138363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đoạn văn, phát hiện lỗi và sửa 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 (dùng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từ, đặt câu, sắp xếp ý,...)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849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F1FD3E23-3DAA-42BC-8BDC-E9E3382732C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4 Hoc nghe T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DA5064-AB39-4BBA-8F18-567B43E56DE4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34554C-36C9-41BE-8D60-8C5298FB8990}:4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B568A7-8630-4BA0-BE60-B56AD32386F8}:4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5C86AD-AA28-4AAD-9FE5-4470B7B9E9E0}:4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3BCBDA-0EFC-4959-9827-2CADF69C0D92}:4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B4AEE-0B1A-42E1-BDDD-75E34920A02B}:4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15FA7A26-F934-49B1-B56B-AD7C3D1AC09A}:3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9786</TotalTime>
  <Words>364</Words>
  <Application>Microsoft Office PowerPoint</Application>
  <PresentationFormat>Custom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14 Hoc nghe T4</dc:title>
  <dc:creator>Le Hong Minh</dc:creator>
  <cp:lastModifiedBy>SURFACE</cp:lastModifiedBy>
  <cp:revision>1076</cp:revision>
  <dcterms:created xsi:type="dcterms:W3CDTF">2008-09-09T22:52:10Z</dcterms:created>
  <dcterms:modified xsi:type="dcterms:W3CDTF">2025-03-12T21:06:53Z</dcterms:modified>
</cp:coreProperties>
</file>