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9"/>
  </p:notesMasterIdLst>
  <p:sldIdLst>
    <p:sldId id="256" r:id="rId3"/>
    <p:sldId id="3828" r:id="rId4"/>
    <p:sldId id="3836" r:id="rId5"/>
    <p:sldId id="3795" r:id="rId6"/>
    <p:sldId id="3799" r:id="rId7"/>
    <p:sldId id="3796" r:id="rId8"/>
    <p:sldId id="3798" r:id="rId9"/>
    <p:sldId id="3802" r:id="rId10"/>
    <p:sldId id="3845" r:id="rId11"/>
    <p:sldId id="3829" r:id="rId12"/>
    <p:sldId id="3835" r:id="rId13"/>
    <p:sldId id="3811" r:id="rId14"/>
    <p:sldId id="3846" r:id="rId15"/>
    <p:sldId id="3813" r:id="rId16"/>
    <p:sldId id="3847" r:id="rId17"/>
    <p:sldId id="3848" r:id="rId18"/>
    <p:sldId id="3849" r:id="rId19"/>
    <p:sldId id="3831" r:id="rId20"/>
    <p:sldId id="3814" r:id="rId21"/>
    <p:sldId id="3832" r:id="rId22"/>
    <p:sldId id="3817" r:id="rId23"/>
    <p:sldId id="3818" r:id="rId24"/>
    <p:sldId id="3833" r:id="rId25"/>
    <p:sldId id="3820" r:id="rId26"/>
    <p:sldId id="3834" r:id="rId27"/>
    <p:sldId id="280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9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9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6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60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0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4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3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4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6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77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9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jpg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5.xml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2.mp3"/><Relationship Id="rId4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6.xml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2.mp3"/><Relationship Id="rId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7.xml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2.mp3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9825953" cy="175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sz="32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 SỐ CÓ BỐN CHỮ SỐ VỚI SỐ CÓ MỘT CHỮ SỐ.</a:t>
            </a: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493409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96815-17FC-441A-BC2A-B4AAD022FDB7}"/>
              </a:ext>
            </a:extLst>
          </p:cNvPr>
          <p:cNvSpPr/>
          <p:nvPr/>
        </p:nvSpPr>
        <p:spPr>
          <a:xfrm>
            <a:off x="3149875" y="5261139"/>
            <a:ext cx="5248489" cy="49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</a:t>
            </a:r>
            <a:r>
              <a:rPr kumimoji="0" lang="en-US" altLang="en-US" sz="2622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Đỗ</a:t>
            </a: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622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Hoài </a:t>
            </a:r>
            <a:r>
              <a:rPr kumimoji="0" lang="en-US" altLang="en-US" sz="2622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Phương</a:t>
            </a:r>
            <a:r>
              <a:rPr kumimoji="0" lang="vi-VN" altLang="en-US" sz="2622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Lớp 3</a:t>
            </a: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2 041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05FD43-9051-4352-9426-54F26C6F179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6-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274D98-9877-4573-B2A5-95C8921B443D}:38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44A3CA-1BC8-4F51-8913-7CC040087239}:38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F9DED7-F9B7-4F00-8E34-C88F631162FC}:38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CC483C-CE48-4EF9-BA6F-30425ADC965F}:38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0706B0-52EC-41DA-9525-7BEA3DFBE66F}:38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FA1EB7-17D3-428B-8071-36EACDFBE15D}:38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196B66-BA5B-4873-82BC-9D1AF20BF9EF}:38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C58558-C644-47C1-B96D-289F95076135}:38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48CDAB-26CD-4F4D-992E-04D9999472EF}:38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87C39A-E391-4067-8ACF-72EE0817C316}:38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9A2835-7697-4346-9DA4-749BEC248D48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5AB02D-48FA-4DFB-9FD0-253FBDA54500}:38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E3709A-C8BE-4423-B22E-A0D008645E47}:38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A9B2A7-E0B7-4556-918F-C765B551D33D}:38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D9176B-4233-4AFB-9987-6721DDF55114}:38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9C8328-39D8-415F-8383-53FFA08C8604}:38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4DD79E-79EE-4B03-B2E6-64836BF65D94}:38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1BB757-B50C-49DD-9828-C0FB142C9DEA}:38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574BFA-A595-45D1-9F2A-E2BB29137E7F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FD4D0F-BFBE-4744-8C98-45D238AD7398}:38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869000-FE3B-4F1B-B90E-34D5A058E31C}:38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576786-7C5A-458D-A25B-7A1BA2279ECA}:37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228CAE-A3AB-419B-8BAB-4BBCFDA6FDD7}:37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6CE43B-12FD-4FCE-85F9-066DF0140D69}:37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C8C5FB-303B-4509-BE9F-F07435EBB85B}:3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DF2342-2D57-4DB5-AFC7-5A5D4A9D6912}:3802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578</Words>
  <Application>Microsoft Office PowerPoint</Application>
  <PresentationFormat>Widescreen</PresentationFormat>
  <Paragraphs>193</Paragraphs>
  <Slides>26</Slides>
  <Notes>26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#9Slide05 SVNClementine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Wingdings 2</vt:lpstr>
      <vt:lpstr>Castaway in a Desert Island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56-t1</dc:title>
  <dc:creator>Thao Tran</dc:creator>
  <cp:lastModifiedBy>SURFACE</cp:lastModifiedBy>
  <cp:revision>48</cp:revision>
  <dcterms:created xsi:type="dcterms:W3CDTF">2022-11-14T12:52:23Z</dcterms:created>
  <dcterms:modified xsi:type="dcterms:W3CDTF">2025-03-12T21:00:35Z</dcterms:modified>
</cp:coreProperties>
</file>