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6" r:id="rId3"/>
    <p:sldId id="361" r:id="rId4"/>
    <p:sldId id="348" r:id="rId5"/>
    <p:sldId id="349" r:id="rId6"/>
    <p:sldId id="300" r:id="rId7"/>
    <p:sldId id="304" r:id="rId8"/>
    <p:sldId id="362" r:id="rId9"/>
    <p:sldId id="363" r:id="rId10"/>
    <p:sldId id="365" r:id="rId11"/>
    <p:sldId id="364" r:id="rId12"/>
    <p:sldId id="366" r:id="rId13"/>
    <p:sldId id="367" r:id="rId14"/>
    <p:sldId id="351" r:id="rId15"/>
    <p:sldId id="368" r:id="rId16"/>
    <p:sldId id="369" r:id="rId17"/>
    <p:sldId id="370" r:id="rId18"/>
    <p:sldId id="371" r:id="rId19"/>
    <p:sldId id="372" r:id="rId20"/>
    <p:sldId id="373" r:id="rId21"/>
    <p:sldId id="374" r:id="rId22"/>
    <p:sldId id="376" r:id="rId23"/>
    <p:sldId id="375" r:id="rId24"/>
    <p:sldId id="343"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74" d="100"/>
          <a:sy n="74" d="100"/>
        </p:scale>
        <p:origin x="285"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1</a:t>
            </a:fld>
            <a:endParaRPr lang="en-US"/>
          </a:p>
        </p:txBody>
      </p:sp>
    </p:spTree>
    <p:extLst>
      <p:ext uri="{BB962C8B-B14F-4D97-AF65-F5344CB8AC3E}">
        <p14:creationId xmlns:p14="http://schemas.microsoft.com/office/powerpoint/2010/main" val="1387360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10</a:t>
            </a:fld>
            <a:endParaRPr lang="en-US"/>
          </a:p>
        </p:txBody>
      </p:sp>
    </p:spTree>
    <p:extLst>
      <p:ext uri="{BB962C8B-B14F-4D97-AF65-F5344CB8AC3E}">
        <p14:creationId xmlns:p14="http://schemas.microsoft.com/office/powerpoint/2010/main" val="135842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11</a:t>
            </a:fld>
            <a:endParaRPr lang="en-US"/>
          </a:p>
        </p:txBody>
      </p:sp>
    </p:spTree>
    <p:extLst>
      <p:ext uri="{BB962C8B-B14F-4D97-AF65-F5344CB8AC3E}">
        <p14:creationId xmlns:p14="http://schemas.microsoft.com/office/powerpoint/2010/main" val="249269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12</a:t>
            </a:fld>
            <a:endParaRPr lang="en-US"/>
          </a:p>
        </p:txBody>
      </p:sp>
    </p:spTree>
    <p:extLst>
      <p:ext uri="{BB962C8B-B14F-4D97-AF65-F5344CB8AC3E}">
        <p14:creationId xmlns:p14="http://schemas.microsoft.com/office/powerpoint/2010/main" val="3220800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14</a:t>
            </a:fld>
            <a:endParaRPr lang="en-US"/>
          </a:p>
        </p:txBody>
      </p:sp>
    </p:spTree>
    <p:extLst>
      <p:ext uri="{BB962C8B-B14F-4D97-AF65-F5344CB8AC3E}">
        <p14:creationId xmlns:p14="http://schemas.microsoft.com/office/powerpoint/2010/main" val="3795066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15</a:t>
            </a:fld>
            <a:endParaRPr lang="en-US"/>
          </a:p>
        </p:txBody>
      </p:sp>
    </p:spTree>
    <p:extLst>
      <p:ext uri="{BB962C8B-B14F-4D97-AF65-F5344CB8AC3E}">
        <p14:creationId xmlns:p14="http://schemas.microsoft.com/office/powerpoint/2010/main" val="693057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16</a:t>
            </a:fld>
            <a:endParaRPr lang="en-US"/>
          </a:p>
        </p:txBody>
      </p:sp>
    </p:spTree>
    <p:extLst>
      <p:ext uri="{BB962C8B-B14F-4D97-AF65-F5344CB8AC3E}">
        <p14:creationId xmlns:p14="http://schemas.microsoft.com/office/powerpoint/2010/main" val="412282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17</a:t>
            </a:fld>
            <a:endParaRPr lang="en-US"/>
          </a:p>
        </p:txBody>
      </p:sp>
    </p:spTree>
    <p:extLst>
      <p:ext uri="{BB962C8B-B14F-4D97-AF65-F5344CB8AC3E}">
        <p14:creationId xmlns:p14="http://schemas.microsoft.com/office/powerpoint/2010/main" val="1704331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18</a:t>
            </a:fld>
            <a:endParaRPr lang="en-US"/>
          </a:p>
        </p:txBody>
      </p:sp>
    </p:spTree>
    <p:extLst>
      <p:ext uri="{BB962C8B-B14F-4D97-AF65-F5344CB8AC3E}">
        <p14:creationId xmlns:p14="http://schemas.microsoft.com/office/powerpoint/2010/main" val="259046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19</a:t>
            </a:fld>
            <a:endParaRPr lang="en-US"/>
          </a:p>
        </p:txBody>
      </p:sp>
    </p:spTree>
    <p:extLst>
      <p:ext uri="{BB962C8B-B14F-4D97-AF65-F5344CB8AC3E}">
        <p14:creationId xmlns:p14="http://schemas.microsoft.com/office/powerpoint/2010/main" val="242572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2</a:t>
            </a:fld>
            <a:endParaRPr lang="en-US"/>
          </a:p>
        </p:txBody>
      </p:sp>
    </p:spTree>
    <p:extLst>
      <p:ext uri="{BB962C8B-B14F-4D97-AF65-F5344CB8AC3E}">
        <p14:creationId xmlns:p14="http://schemas.microsoft.com/office/powerpoint/2010/main" val="3857119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20</a:t>
            </a:fld>
            <a:endParaRPr lang="en-US"/>
          </a:p>
        </p:txBody>
      </p:sp>
    </p:spTree>
    <p:extLst>
      <p:ext uri="{BB962C8B-B14F-4D97-AF65-F5344CB8AC3E}">
        <p14:creationId xmlns:p14="http://schemas.microsoft.com/office/powerpoint/2010/main" val="3706417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21</a:t>
            </a:fld>
            <a:endParaRPr lang="en-US"/>
          </a:p>
        </p:txBody>
      </p:sp>
    </p:spTree>
    <p:extLst>
      <p:ext uri="{BB962C8B-B14F-4D97-AF65-F5344CB8AC3E}">
        <p14:creationId xmlns:p14="http://schemas.microsoft.com/office/powerpoint/2010/main" val="2153212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22</a:t>
            </a:fld>
            <a:endParaRPr lang="en-US"/>
          </a:p>
        </p:txBody>
      </p:sp>
    </p:spTree>
    <p:extLst>
      <p:ext uri="{BB962C8B-B14F-4D97-AF65-F5344CB8AC3E}">
        <p14:creationId xmlns:p14="http://schemas.microsoft.com/office/powerpoint/2010/main" val="3875809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3</a:t>
            </a:fld>
            <a:endParaRPr lang="en-US"/>
          </a:p>
        </p:txBody>
      </p:sp>
    </p:spTree>
    <p:extLst>
      <p:ext uri="{BB962C8B-B14F-4D97-AF65-F5344CB8AC3E}">
        <p14:creationId xmlns:p14="http://schemas.microsoft.com/office/powerpoint/2010/main" val="303776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6</a:t>
            </a:fld>
            <a:endParaRPr lang="en-US"/>
          </a:p>
        </p:txBody>
      </p:sp>
    </p:spTree>
    <p:extLst>
      <p:ext uri="{BB962C8B-B14F-4D97-AF65-F5344CB8AC3E}">
        <p14:creationId xmlns:p14="http://schemas.microsoft.com/office/powerpoint/2010/main" val="196285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7</a:t>
            </a:fld>
            <a:endParaRPr lang="en-US"/>
          </a:p>
        </p:txBody>
      </p:sp>
    </p:spTree>
    <p:extLst>
      <p:ext uri="{BB962C8B-B14F-4D97-AF65-F5344CB8AC3E}">
        <p14:creationId xmlns:p14="http://schemas.microsoft.com/office/powerpoint/2010/main" val="869583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80335E-CE11-4FED-90D8-ADD55ED80607}" type="slidenum">
              <a:rPr lang="en-US" smtClean="0"/>
              <a:t>8</a:t>
            </a:fld>
            <a:endParaRPr lang="en-US"/>
          </a:p>
        </p:txBody>
      </p:sp>
    </p:spTree>
    <p:extLst>
      <p:ext uri="{BB962C8B-B14F-4D97-AF65-F5344CB8AC3E}">
        <p14:creationId xmlns:p14="http://schemas.microsoft.com/office/powerpoint/2010/main" val="30012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3/13/2025</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3/13/2025</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3/13/2025</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3970" indent="0" algn="ctr">
              <a:buNone/>
              <a:defRPr>
                <a:solidFill>
                  <a:schemeClr val="tx1">
                    <a:tint val="75000"/>
                  </a:schemeClr>
                </a:solidFill>
              </a:defRPr>
            </a:lvl2pPr>
            <a:lvl3pPr marL="1087940" indent="0" algn="ctr">
              <a:buNone/>
              <a:defRPr>
                <a:solidFill>
                  <a:schemeClr val="tx1">
                    <a:tint val="75000"/>
                  </a:schemeClr>
                </a:solidFill>
              </a:defRPr>
            </a:lvl3pPr>
            <a:lvl4pPr marL="1631911" indent="0" algn="ctr">
              <a:buNone/>
              <a:defRPr>
                <a:solidFill>
                  <a:schemeClr val="tx1">
                    <a:tint val="75000"/>
                  </a:schemeClr>
                </a:solidFill>
              </a:defRPr>
            </a:lvl4pPr>
            <a:lvl5pPr marL="2175882" indent="0" algn="ctr">
              <a:buNone/>
              <a:defRPr>
                <a:solidFill>
                  <a:schemeClr val="tx1">
                    <a:tint val="75000"/>
                  </a:schemeClr>
                </a:solidFill>
              </a:defRPr>
            </a:lvl5pPr>
            <a:lvl6pPr marL="2719852" indent="0" algn="ctr">
              <a:buNone/>
              <a:defRPr>
                <a:solidFill>
                  <a:schemeClr val="tx1">
                    <a:tint val="75000"/>
                  </a:schemeClr>
                </a:solidFill>
              </a:defRPr>
            </a:lvl6pPr>
            <a:lvl7pPr marL="3263822" indent="0" algn="ctr">
              <a:buNone/>
              <a:defRPr>
                <a:solidFill>
                  <a:schemeClr val="tx1">
                    <a:tint val="75000"/>
                  </a:schemeClr>
                </a:solidFill>
              </a:defRPr>
            </a:lvl7pPr>
            <a:lvl8pPr marL="3807792" indent="0" algn="ctr">
              <a:buNone/>
              <a:defRPr>
                <a:solidFill>
                  <a:schemeClr val="tx1">
                    <a:tint val="75000"/>
                  </a:schemeClr>
                </a:solidFill>
              </a:defRPr>
            </a:lvl8pPr>
            <a:lvl9pPr marL="43517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605415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5827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94"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97">
                <a:solidFill>
                  <a:schemeClr val="tx1">
                    <a:tint val="75000"/>
                  </a:schemeClr>
                </a:solidFill>
              </a:defRPr>
            </a:lvl1pPr>
            <a:lvl2pPr marL="543970" indent="0">
              <a:buNone/>
              <a:defRPr sz="2172">
                <a:solidFill>
                  <a:schemeClr val="tx1">
                    <a:tint val="75000"/>
                  </a:schemeClr>
                </a:solidFill>
              </a:defRPr>
            </a:lvl2pPr>
            <a:lvl3pPr marL="1087940" indent="0">
              <a:buNone/>
              <a:defRPr sz="1873">
                <a:solidFill>
                  <a:schemeClr val="tx1">
                    <a:tint val="75000"/>
                  </a:schemeClr>
                </a:solidFill>
              </a:defRPr>
            </a:lvl3pPr>
            <a:lvl4pPr marL="1631911" indent="0">
              <a:buNone/>
              <a:defRPr sz="1648">
                <a:solidFill>
                  <a:schemeClr val="tx1">
                    <a:tint val="75000"/>
                  </a:schemeClr>
                </a:solidFill>
              </a:defRPr>
            </a:lvl4pPr>
            <a:lvl5pPr marL="2175882" indent="0">
              <a:buNone/>
              <a:defRPr sz="1648">
                <a:solidFill>
                  <a:schemeClr val="tx1">
                    <a:tint val="75000"/>
                  </a:schemeClr>
                </a:solidFill>
              </a:defRPr>
            </a:lvl5pPr>
            <a:lvl6pPr marL="2719852" indent="0">
              <a:buNone/>
              <a:defRPr sz="1648">
                <a:solidFill>
                  <a:schemeClr val="tx1">
                    <a:tint val="75000"/>
                  </a:schemeClr>
                </a:solidFill>
              </a:defRPr>
            </a:lvl6pPr>
            <a:lvl7pPr marL="3263822" indent="0">
              <a:buNone/>
              <a:defRPr sz="1648">
                <a:solidFill>
                  <a:schemeClr val="tx1">
                    <a:tint val="75000"/>
                  </a:schemeClr>
                </a:solidFill>
              </a:defRPr>
            </a:lvl7pPr>
            <a:lvl8pPr marL="3807792" indent="0">
              <a:buNone/>
              <a:defRPr sz="1648">
                <a:solidFill>
                  <a:schemeClr val="tx1">
                    <a:tint val="75000"/>
                  </a:schemeClr>
                </a:solidFill>
              </a:defRPr>
            </a:lvl8pPr>
            <a:lvl9pPr marL="4351763" indent="0">
              <a:buNone/>
              <a:defRPr sz="16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537404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5851" y="2133601"/>
            <a:ext cx="9662583"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51635" y="2133601"/>
            <a:ext cx="9664700"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943387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328697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544926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656186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97"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820"/>
            </a:lvl1pPr>
            <a:lvl2pPr>
              <a:defRPr sz="3296"/>
            </a:lvl2pPr>
            <a:lvl3pPr>
              <a:defRPr sz="2846"/>
            </a:lvl3pPr>
            <a:lvl4pPr>
              <a:defRPr sz="2397"/>
            </a:lvl4pPr>
            <a:lvl5pPr>
              <a:defRPr sz="2397"/>
            </a:lvl5pPr>
            <a:lvl6pPr>
              <a:defRPr sz="2397"/>
            </a:lvl6pPr>
            <a:lvl7pPr>
              <a:defRPr sz="2397"/>
            </a:lvl7pPr>
            <a:lvl8pPr>
              <a:defRPr sz="2397"/>
            </a:lvl8pPr>
            <a:lvl9pPr>
              <a:defRPr sz="2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5688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3/13/2025</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9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20"/>
            </a:lvl1pPr>
            <a:lvl2pPr marL="543970" indent="0">
              <a:buNone/>
              <a:defRPr sz="3296"/>
            </a:lvl2pPr>
            <a:lvl3pPr marL="1087940" indent="0">
              <a:buNone/>
              <a:defRPr sz="2846"/>
            </a:lvl3pPr>
            <a:lvl4pPr marL="1631911" indent="0">
              <a:buNone/>
              <a:defRPr sz="2397"/>
            </a:lvl4pPr>
            <a:lvl5pPr marL="2175882" indent="0">
              <a:buNone/>
              <a:defRPr sz="2397"/>
            </a:lvl5pPr>
            <a:lvl6pPr marL="2719852" indent="0">
              <a:buNone/>
              <a:defRPr sz="2397"/>
            </a:lvl6pPr>
            <a:lvl7pPr marL="3263822" indent="0">
              <a:buNone/>
              <a:defRPr sz="2397"/>
            </a:lvl7pPr>
            <a:lvl8pPr marL="3807792" indent="0">
              <a:buNone/>
              <a:defRPr sz="2397"/>
            </a:lvl8pPr>
            <a:lvl9pPr marL="4351763" indent="0">
              <a:buNone/>
              <a:defRPr sz="2397"/>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418083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805109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35301" y="366713"/>
            <a:ext cx="4881033"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85851" y="366713"/>
            <a:ext cx="144462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33315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3/13/2025</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3/13/2025</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3/13/2025</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3/13/2025</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3/13/2025</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3/13/2025</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3/13/2025</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3/13/2025</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45252" tIns="72626" rIns="145252" bIns="72626" rtlCol="0" anchor="ctr"/>
          <a:lstStyle>
            <a:lvl1pPr algn="l">
              <a:defRPr sz="1423">
                <a:solidFill>
                  <a:schemeClr val="tx1">
                    <a:tint val="75000"/>
                  </a:schemeClr>
                </a:solidFill>
              </a:defRPr>
            </a:lvl1pPr>
          </a:lstStyle>
          <a:p>
            <a:fld id="{774B3276-3901-471F-8285-C92A8E75787C}" type="datetimeFigureOut">
              <a:rPr lang="en-US" smtClean="0"/>
              <a:t>3/13/2025</a:t>
            </a:fld>
            <a:endParaRPr lang="en-US"/>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145252" tIns="72626" rIns="145252" bIns="72626" rtlCol="0" anchor="ctr"/>
          <a:lstStyle>
            <a:lvl1pPr algn="ctr">
              <a:defRPr sz="14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45252" tIns="72626" rIns="145252" bIns="72626" rtlCol="0" anchor="ctr"/>
          <a:lstStyle>
            <a:lvl1pPr algn="r">
              <a:defRPr sz="1423">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789184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87940" rtl="0" eaLnBrk="1" latinLnBrk="0" hangingPunct="1">
        <a:spcBef>
          <a:spcPct val="0"/>
        </a:spcBef>
        <a:buNone/>
        <a:defRPr sz="5243" kern="1200">
          <a:solidFill>
            <a:schemeClr val="tx1"/>
          </a:solidFill>
          <a:latin typeface="+mj-lt"/>
          <a:ea typeface="+mj-ea"/>
          <a:cs typeface="+mj-cs"/>
        </a:defRPr>
      </a:lvl1pPr>
    </p:titleStyle>
    <p:bodyStyle>
      <a:lvl1pPr marL="407978" indent="-407978" algn="l" defTabSz="1087940" rtl="0" eaLnBrk="1" latinLnBrk="0" hangingPunct="1">
        <a:spcBef>
          <a:spcPct val="20000"/>
        </a:spcBef>
        <a:buFont typeface="Arial" pitchFamily="34" charset="0"/>
        <a:buChar char="•"/>
        <a:defRPr sz="3820" kern="1200">
          <a:solidFill>
            <a:schemeClr val="tx1"/>
          </a:solidFill>
          <a:latin typeface="+mn-lt"/>
          <a:ea typeface="+mn-ea"/>
          <a:cs typeface="+mn-cs"/>
        </a:defRPr>
      </a:lvl1pPr>
      <a:lvl2pPr marL="883952" indent="-339982" algn="l" defTabSz="1087940" rtl="0" eaLnBrk="1" latinLnBrk="0" hangingPunct="1">
        <a:spcBef>
          <a:spcPct val="20000"/>
        </a:spcBef>
        <a:buFont typeface="Arial" pitchFamily="34" charset="0"/>
        <a:buChar char="–"/>
        <a:defRPr sz="3296" kern="1200">
          <a:solidFill>
            <a:schemeClr val="tx1"/>
          </a:solidFill>
          <a:latin typeface="+mn-lt"/>
          <a:ea typeface="+mn-ea"/>
          <a:cs typeface="+mn-cs"/>
        </a:defRPr>
      </a:lvl2pPr>
      <a:lvl3pPr marL="1359926" indent="-271985" algn="l" defTabSz="1087940" rtl="0" eaLnBrk="1" latinLnBrk="0" hangingPunct="1">
        <a:spcBef>
          <a:spcPct val="20000"/>
        </a:spcBef>
        <a:buFont typeface="Arial" pitchFamily="34" charset="0"/>
        <a:buChar char="•"/>
        <a:defRPr sz="2846" kern="1200">
          <a:solidFill>
            <a:schemeClr val="tx1"/>
          </a:solidFill>
          <a:latin typeface="+mn-lt"/>
          <a:ea typeface="+mn-ea"/>
          <a:cs typeface="+mn-cs"/>
        </a:defRPr>
      </a:lvl3pPr>
      <a:lvl4pPr marL="190389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4pPr>
      <a:lvl5pPr marL="244786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5pPr>
      <a:lvl6pPr marL="299183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6pPr>
      <a:lvl7pPr marL="353580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7pPr>
      <a:lvl8pPr marL="4079778"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8pPr>
      <a:lvl9pPr marL="4623749"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9pPr>
    </p:bodyStyle>
    <p:otherStyle>
      <a:defPPr>
        <a:defRPr lang="en-US"/>
      </a:defPPr>
      <a:lvl1pPr marL="0" algn="l" defTabSz="1087940" rtl="0" eaLnBrk="1" latinLnBrk="0" hangingPunct="1">
        <a:defRPr sz="2172" kern="1200">
          <a:solidFill>
            <a:schemeClr val="tx1"/>
          </a:solidFill>
          <a:latin typeface="+mn-lt"/>
          <a:ea typeface="+mn-ea"/>
          <a:cs typeface="+mn-cs"/>
        </a:defRPr>
      </a:lvl1pPr>
      <a:lvl2pPr marL="543970" algn="l" defTabSz="1087940" rtl="0" eaLnBrk="1" latinLnBrk="0" hangingPunct="1">
        <a:defRPr sz="2172" kern="1200">
          <a:solidFill>
            <a:schemeClr val="tx1"/>
          </a:solidFill>
          <a:latin typeface="+mn-lt"/>
          <a:ea typeface="+mn-ea"/>
          <a:cs typeface="+mn-cs"/>
        </a:defRPr>
      </a:lvl2pPr>
      <a:lvl3pPr marL="1087940" algn="l" defTabSz="1087940" rtl="0" eaLnBrk="1" latinLnBrk="0" hangingPunct="1">
        <a:defRPr sz="2172" kern="1200">
          <a:solidFill>
            <a:schemeClr val="tx1"/>
          </a:solidFill>
          <a:latin typeface="+mn-lt"/>
          <a:ea typeface="+mn-ea"/>
          <a:cs typeface="+mn-cs"/>
        </a:defRPr>
      </a:lvl3pPr>
      <a:lvl4pPr marL="1631911" algn="l" defTabSz="1087940" rtl="0" eaLnBrk="1" latinLnBrk="0" hangingPunct="1">
        <a:defRPr sz="2172" kern="1200">
          <a:solidFill>
            <a:schemeClr val="tx1"/>
          </a:solidFill>
          <a:latin typeface="+mn-lt"/>
          <a:ea typeface="+mn-ea"/>
          <a:cs typeface="+mn-cs"/>
        </a:defRPr>
      </a:lvl4pPr>
      <a:lvl5pPr marL="2175882" algn="l" defTabSz="1087940" rtl="0" eaLnBrk="1" latinLnBrk="0" hangingPunct="1">
        <a:defRPr sz="2172" kern="1200">
          <a:solidFill>
            <a:schemeClr val="tx1"/>
          </a:solidFill>
          <a:latin typeface="+mn-lt"/>
          <a:ea typeface="+mn-ea"/>
          <a:cs typeface="+mn-cs"/>
        </a:defRPr>
      </a:lvl5pPr>
      <a:lvl6pPr marL="2719852" algn="l" defTabSz="1087940" rtl="0" eaLnBrk="1" latinLnBrk="0" hangingPunct="1">
        <a:defRPr sz="2172" kern="1200">
          <a:solidFill>
            <a:schemeClr val="tx1"/>
          </a:solidFill>
          <a:latin typeface="+mn-lt"/>
          <a:ea typeface="+mn-ea"/>
          <a:cs typeface="+mn-cs"/>
        </a:defRPr>
      </a:lvl6pPr>
      <a:lvl7pPr marL="3263822" algn="l" defTabSz="1087940" rtl="0" eaLnBrk="1" latinLnBrk="0" hangingPunct="1">
        <a:defRPr sz="2172" kern="1200">
          <a:solidFill>
            <a:schemeClr val="tx1"/>
          </a:solidFill>
          <a:latin typeface="+mn-lt"/>
          <a:ea typeface="+mn-ea"/>
          <a:cs typeface="+mn-cs"/>
        </a:defRPr>
      </a:lvl7pPr>
      <a:lvl8pPr marL="3807792" algn="l" defTabSz="1087940" rtl="0" eaLnBrk="1" latinLnBrk="0" hangingPunct="1">
        <a:defRPr sz="2172" kern="1200">
          <a:solidFill>
            <a:schemeClr val="tx1"/>
          </a:solidFill>
          <a:latin typeface="+mn-lt"/>
          <a:ea typeface="+mn-ea"/>
          <a:cs typeface="+mn-cs"/>
        </a:defRPr>
      </a:lvl8pPr>
      <a:lvl9pPr marL="4351763" algn="l" defTabSz="1087940" rtl="0" eaLnBrk="1" latinLnBrk="0" hangingPunct="1">
        <a:defRPr sz="21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notesSlide" Target="../notesSlides/notesSlide1.xml"/><Relationship Id="rId7" Type="http://schemas.openxmlformats.org/officeDocument/2006/relationships/image" Target="../media/image6.gif"/><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jpg"/><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10.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11.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13.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7.xml"/><Relationship Id="rId16" Type="http://schemas.openxmlformats.org/officeDocument/2006/relationships/image" Target="../media/image31.png"/><Relationship Id="rId1" Type="http://schemas.openxmlformats.org/officeDocument/2006/relationships/tags" Target="../tags/tag1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notesSlide" Target="../notesSlides/notesSlide14.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34.png"/><Relationship Id="rId2" Type="http://schemas.openxmlformats.org/officeDocument/2006/relationships/slideLayout" Target="../slideLayouts/slideLayout7.xml"/><Relationship Id="rId16" Type="http://schemas.openxmlformats.org/officeDocument/2006/relationships/image" Target="../media/image33.png"/><Relationship Id="rId1" Type="http://schemas.openxmlformats.org/officeDocument/2006/relationships/tags" Target="../tags/tag1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32.png"/><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1.wdp"/><Relationship Id="rId3" Type="http://schemas.openxmlformats.org/officeDocument/2006/relationships/notesSlide" Target="../notesSlides/notesSlide16.xml"/><Relationship Id="rId7" Type="http://schemas.openxmlformats.org/officeDocument/2006/relationships/image" Target="../media/image12.png"/><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1.png"/><Relationship Id="rId11" Type="http://schemas.openxmlformats.org/officeDocument/2006/relationships/image" Target="../media/image32.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2.wdp"/><Relationship Id="rId3" Type="http://schemas.openxmlformats.org/officeDocument/2006/relationships/notesSlide" Target="../notesSlides/notesSlide17.xml"/><Relationship Id="rId7" Type="http://schemas.openxmlformats.org/officeDocument/2006/relationships/image" Target="../media/image12.png"/><Relationship Id="rId12"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1.png"/><Relationship Id="rId11" Type="http://schemas.openxmlformats.org/officeDocument/2006/relationships/image" Target="../media/image37.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9.jpeg"/><Relationship Id="rId3" Type="http://schemas.openxmlformats.org/officeDocument/2006/relationships/notesSlide" Target="../notesSlides/notesSlide18.xml"/><Relationship Id="rId7" Type="http://schemas.openxmlformats.org/officeDocument/2006/relationships/image" Target="../media/image12.png"/><Relationship Id="rId12"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1.png"/><Relationship Id="rId11" Type="http://schemas.openxmlformats.org/officeDocument/2006/relationships/image" Target="../media/image36.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9.xml"/><Relationship Id="rId7" Type="http://schemas.openxmlformats.org/officeDocument/2006/relationships/image" Target="../media/image12.png"/><Relationship Id="rId12"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1.png"/><Relationship Id="rId11" Type="http://schemas.openxmlformats.org/officeDocument/2006/relationships/image" Target="../media/image32.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2.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7.xml"/><Relationship Id="rId16" Type="http://schemas.openxmlformats.org/officeDocument/2006/relationships/image" Target="../media/image21.png"/><Relationship Id="rId1" Type="http://schemas.openxmlformats.org/officeDocument/2006/relationships/tags" Target="../tags/tag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2.wdp"/><Relationship Id="rId3" Type="http://schemas.openxmlformats.org/officeDocument/2006/relationships/notesSlide" Target="../notesSlides/notesSlide20.xml"/><Relationship Id="rId7" Type="http://schemas.openxmlformats.org/officeDocument/2006/relationships/image" Target="../media/image12.png"/><Relationship Id="rId12"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11.png"/><Relationship Id="rId11" Type="http://schemas.openxmlformats.org/officeDocument/2006/relationships/image" Target="../media/image37.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1.xml"/><Relationship Id="rId7" Type="http://schemas.openxmlformats.org/officeDocument/2006/relationships/image" Target="../media/image12.png"/><Relationship Id="rId12"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11.png"/><Relationship Id="rId11" Type="http://schemas.openxmlformats.org/officeDocument/2006/relationships/image" Target="../media/image36.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2.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11.png"/><Relationship Id="rId11" Type="http://schemas.openxmlformats.org/officeDocument/2006/relationships/image" Target="../media/image41.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23.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42.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3.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7.xml"/><Relationship Id="rId16" Type="http://schemas.openxmlformats.org/officeDocument/2006/relationships/image" Target="../media/image24.png"/><Relationship Id="rId1" Type="http://schemas.openxmlformats.org/officeDocument/2006/relationships/tags" Target="../tags/tag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7.xml"/><Relationship Id="rId16" Type="http://schemas.openxmlformats.org/officeDocument/2006/relationships/image" Target="../media/image23.png"/><Relationship Id="rId1" Type="http://schemas.openxmlformats.org/officeDocument/2006/relationships/tags" Target="../tags/tag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6.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8.png"/><Relationship Id="rId2" Type="http://schemas.openxmlformats.org/officeDocument/2006/relationships/slideLayout" Target="../slideLayouts/slideLayout7.xml"/><Relationship Id="rId16" Type="http://schemas.openxmlformats.org/officeDocument/2006/relationships/image" Target="../media/image26.png"/><Relationship Id="rId1" Type="http://schemas.openxmlformats.org/officeDocument/2006/relationships/tags" Target="../tags/tag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5.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6.png"/><Relationship Id="rId2" Type="http://schemas.openxmlformats.org/officeDocument/2006/relationships/slideLayout" Target="../slideLayouts/slideLayout7.xml"/><Relationship Id="rId16" Type="http://schemas.openxmlformats.org/officeDocument/2006/relationships/image" Target="../media/image25.png"/><Relationship Id="rId1" Type="http://schemas.openxmlformats.org/officeDocument/2006/relationships/tags" Target="../tags/tag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27.png"/><Relationship Id="rId10" Type="http://schemas.openxmlformats.org/officeDocument/2006/relationships/image" Target="../media/image14.png"/><Relationship Id="rId4" Type="http://schemas.openxmlformats.org/officeDocument/2006/relationships/audio" Target="../media/audio1.wav"/><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3.png"/><Relationship Id="rId3" Type="http://schemas.openxmlformats.org/officeDocument/2006/relationships/notesSlide" Target="../notesSlides/notesSlide8.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6.png"/><Relationship Id="rId2" Type="http://schemas.openxmlformats.org/officeDocument/2006/relationships/slideLayout" Target="../slideLayouts/slideLayout7.xml"/><Relationship Id="rId16" Type="http://schemas.openxmlformats.org/officeDocument/2006/relationships/image" Target="../media/image25.png"/><Relationship Id="rId1" Type="http://schemas.openxmlformats.org/officeDocument/2006/relationships/tags" Target="../tags/tag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27.png"/><Relationship Id="rId10" Type="http://schemas.openxmlformats.org/officeDocument/2006/relationships/image" Target="../media/image14.png"/><Relationship Id="rId4" Type="http://schemas.openxmlformats.org/officeDocument/2006/relationships/audio" Target="../media/audio1.wav"/><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7.xml"/><Relationship Id="rId16" Type="http://schemas.openxmlformats.org/officeDocument/2006/relationships/image" Target="../media/image29.png"/><Relationship Id="rId1" Type="http://schemas.openxmlformats.org/officeDocument/2006/relationships/tags" Target="../tags/tag1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755" y="4906745"/>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TRƯỜNG TIỂU HỌC </a:t>
            </a: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TÂN VIÊN</a:t>
            </a:r>
            <a:endPar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endParaRPr>
          </a:p>
        </p:txBody>
      </p:sp>
      <p:sp>
        <p:nvSpPr>
          <p:cNvPr id="10" name="Text Box 14"/>
          <p:cNvSpPr txBox="1">
            <a:spLocks noChangeArrowheads="1"/>
          </p:cNvSpPr>
          <p:nvPr/>
        </p:nvSpPr>
        <p:spPr bwMode="auto">
          <a:xfrm>
            <a:off x="445324" y="3257768"/>
            <a:ext cx="9825953" cy="175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ts val="1348"/>
              </a:spcBef>
              <a:spcAft>
                <a:spcPts val="0"/>
              </a:spcAft>
              <a:buClrTx/>
              <a:buSzTx/>
              <a:buFontTx/>
              <a:buNone/>
              <a:tabLst/>
              <a:defRPr/>
            </a:pP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Toán</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0" marR="0" lvl="0" indent="0" algn="ctr" defTabSz="1087940" rtl="0" eaLnBrk="1" fontAlgn="auto" latinLnBrk="0" hangingPunct="1">
              <a:lnSpc>
                <a:spcPct val="100000"/>
              </a:lnSpc>
              <a:spcBef>
                <a:spcPts val="1348"/>
              </a:spcBef>
              <a:spcAft>
                <a:spcPts val="0"/>
              </a:spcAft>
              <a:buClrTx/>
              <a:buSzTx/>
              <a:buFontTx/>
              <a:buNone/>
              <a:tabLst/>
              <a:defRPr/>
            </a:pPr>
            <a:r>
              <a:rPr kumimoji="0" lang="en-US" sz="3296"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a:t>
            </a:r>
            <a:r>
              <a:rPr kumimoji="0" lang="vi-VN" sz="3296"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57</a:t>
            </a:r>
            <a:r>
              <a:rPr kumimoji="0" lang="en-US" sz="3296"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CHIA</a:t>
            </a:r>
            <a:r>
              <a:rPr kumimoji="0" lang="vi-VN"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SỐ CÓ BỐN CHỮ SỐ CHO SỐ CÓ MỘT CHỮ SỐ.( TIẾT 2)</a:t>
            </a:r>
            <a:endParaRPr kumimoji="0" lang="en-US"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1" name="Text Box 17"/>
          <p:cNvSpPr txBox="1">
            <a:spLocks noChangeArrowheads="1"/>
          </p:cNvSpPr>
          <p:nvPr/>
        </p:nvSpPr>
        <p:spPr bwMode="auto">
          <a:xfrm>
            <a:off x="1857829" y="15454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ts val="0"/>
              </a:spcBef>
              <a:spcAft>
                <a:spcPts val="0"/>
              </a:spcAft>
              <a:buClrTx/>
              <a:buSzTx/>
              <a:buFontTx/>
              <a:buNone/>
              <a:tabLst/>
              <a:defRPr/>
            </a:pPr>
            <a:r>
              <a:rPr kumimoji="0" lang="en-US" sz="4494"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1087940" rtl="0" eaLnBrk="1" fontAlgn="auto" latinLnBrk="0" hangingPunct="1">
              <a:lnSpc>
                <a:spcPct val="100000"/>
              </a:lnSpc>
              <a:spcBef>
                <a:spcPts val="0"/>
              </a:spcBef>
              <a:spcAft>
                <a:spcPts val="0"/>
              </a:spcAft>
              <a:buClrTx/>
              <a:buSzTx/>
              <a:buFontTx/>
              <a:buNone/>
              <a:tabLst/>
              <a:defRPr/>
            </a:pPr>
            <a:r>
              <a:rPr kumimoji="0" lang="en-US" sz="4494"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12"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4938" y="4934094"/>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1308424">
            <a:off x="9228636" y="5062881"/>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1922234" y="4456826"/>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BA96815-17FC-441A-BC2A-B4AAD022FDB7}"/>
              </a:ext>
            </a:extLst>
          </p:cNvPr>
          <p:cNvSpPr/>
          <p:nvPr/>
        </p:nvSpPr>
        <p:spPr>
          <a:xfrm>
            <a:off x="2763548" y="5261139"/>
            <a:ext cx="6021136" cy="495841"/>
          </a:xfrm>
          <a:prstGeom prst="rect">
            <a:avLst/>
          </a:prstGeom>
        </p:spPr>
        <p:txBody>
          <a:bodyPr wrap="none">
            <a:spAutoFit/>
          </a:bodyPr>
          <a:lstStyle/>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GV: </a:t>
            </a:r>
            <a:r>
              <a:rPr kumimoji="0" lang="en-US" altLang="en-US" sz="2622" b="1" i="0" u="none" strike="noStrike" kern="1200" cap="none" spc="0" normalizeH="0" baseline="0" noProof="0">
                <a:ln>
                  <a:noFill/>
                </a:ln>
                <a:solidFill>
                  <a:srgbClr val="FF0066"/>
                </a:solidFill>
                <a:effectLst/>
                <a:uLnTx/>
                <a:uFillTx/>
                <a:latin typeface="Times New Roman" pitchFamily="18" charset="0"/>
                <a:ea typeface="+mn-ea"/>
                <a:cs typeface="+mn-cs"/>
              </a:rPr>
              <a:t>ĐỖ THỊ HOÀI PHƯƠNG</a:t>
            </a:r>
            <a:r>
              <a:rPr kumimoji="0" lang="vi-VN" altLang="en-US" sz="2622" b="1" i="0" u="none" strike="noStrike" kern="1200" cap="none" spc="0" normalizeH="0" baseline="0" noProof="0">
                <a:ln>
                  <a:noFill/>
                </a:ln>
                <a:solidFill>
                  <a:srgbClr val="FF0066"/>
                </a:solidFill>
                <a:effectLst/>
                <a:uLnTx/>
                <a:uFillTx/>
                <a:latin typeface="Times New Roman" pitchFamily="18" charset="0"/>
                <a:ea typeface="+mn-ea"/>
                <a:cs typeface="+mn-cs"/>
              </a:rPr>
              <a:t> </a:t>
            </a: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 Lớp 3</a:t>
            </a:r>
            <a:r>
              <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B</a:t>
            </a:r>
          </a:p>
        </p:txBody>
      </p:sp>
    </p:spTree>
    <p:custDataLst>
      <p:tags r:id="rId1"/>
    </p:custDataLst>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 về già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4"/>
          <a:stretch>
            <a:fillRect/>
          </a:stretch>
        </p:blipFill>
        <p:spPr>
          <a:xfrm>
            <a:off x="1562100" y="2533650"/>
            <a:ext cx="8458200" cy="343614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5" y="5753128"/>
            <a:ext cx="4979360"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Tree>
    <p:custDataLst>
      <p:tags r:id="rId1"/>
    </p:custDataLst>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581525"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Tree>
    <p:custDataLst>
      <p:tags r:id="rId1"/>
    </p:custDataLst>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6"/>
          <a:stretch>
            <a:fillRect/>
          </a:stretch>
        </p:blipFill>
        <p:spPr>
          <a:xfrm>
            <a:off x="2740228" y="2208953"/>
            <a:ext cx="7035394" cy="1944793"/>
          </a:xfrm>
          <a:prstGeom prst="rect">
            <a:avLst/>
          </a:prstGeom>
        </p:spPr>
      </p:pic>
    </p:spTree>
    <p:custDataLst>
      <p:tags r:id="rId1"/>
    </p:custDataLst>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6"/>
          <a:stretch>
            <a:fillRect/>
          </a:stretch>
        </p:blipFill>
        <p:spPr>
          <a:xfrm>
            <a:off x="3300412" y="1033462"/>
            <a:ext cx="5915025" cy="1038225"/>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7"/>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7"/>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Tree>
    <p:custDataLst>
      <p:tags r:id="rId1"/>
    </p:custDataLst>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4"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9"/>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Tree>
    <p:custDataLst>
      <p:tags r:id="rId1"/>
    </p:custDataLst>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Tree>
    <p:custDataLst>
      <p:tags r:id="rId1"/>
    </p:custDataLst>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30510" y="2986337"/>
              <a:ext cx="8711880" cy="2731107"/>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Tree>
    <p:custDataLst>
      <p:tags r:id="rId1"/>
    </p:custDataLst>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2"/>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6"/>
          <a:stretch>
            <a:fillRect/>
          </a:stretch>
        </p:blipFill>
        <p:spPr>
          <a:xfrm>
            <a:off x="1784233" y="2245506"/>
            <a:ext cx="8547333" cy="2481287"/>
          </a:xfrm>
          <a:prstGeom prst="rect">
            <a:avLst/>
          </a:prstGeom>
        </p:spPr>
      </p:pic>
    </p:spTree>
    <p:custDataLst>
      <p:tags r:id="rId1"/>
    </p:custDataLst>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Tree>
    <p:custDataLst>
      <p:tags r:id="rId1"/>
    </p:custDataLst>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Tree>
    <p:custDataLst>
      <p:tags r:id="rId1"/>
    </p:custDataLst>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11"/>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ustDataLst>
      <p:tags r:id="rId1"/>
    </p:custDataLst>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Tree>
    <p:custDataLst>
      <p:tags r:id="rId1"/>
    </p:custDataLst>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2" name="TextBox 1">
            <a:extLst>
              <a:ext uri="{FF2B5EF4-FFF2-40B4-BE49-F238E27FC236}">
                <a16:creationId xmlns:a16="http://schemas.microsoft.com/office/drawing/2014/main" id="{4D965332-20A6-A48F-2779-1300D566FBAE}"/>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cần</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0B9F8D5-C95C-8401-AABD-6C1F961610BA}"/>
              </a:ext>
            </a:extLst>
          </p:cNvPr>
          <p:cNvSpPr/>
          <p:nvPr/>
        </p:nvSpPr>
        <p:spPr>
          <a:xfrm>
            <a:off x="293744" y="1225071"/>
            <a:ext cx="11604512" cy="5543374"/>
          </a:xfrm>
          <a:custGeom>
            <a:avLst/>
            <a:gdLst>
              <a:gd name="connsiteX0" fmla="*/ 0 w 11604512"/>
              <a:gd name="connsiteY0" fmla="*/ 554892 h 5543374"/>
              <a:gd name="connsiteX1" fmla="*/ 554892 w 11604512"/>
              <a:gd name="connsiteY1" fmla="*/ 0 h 5543374"/>
              <a:gd name="connsiteX2" fmla="*/ 11049620 w 11604512"/>
              <a:gd name="connsiteY2" fmla="*/ 0 h 5543374"/>
              <a:gd name="connsiteX3" fmla="*/ 11604512 w 11604512"/>
              <a:gd name="connsiteY3" fmla="*/ 554892 h 5543374"/>
              <a:gd name="connsiteX4" fmla="*/ 11604512 w 11604512"/>
              <a:gd name="connsiteY4" fmla="*/ 4988482 h 5543374"/>
              <a:gd name="connsiteX5" fmla="*/ 11049620 w 11604512"/>
              <a:gd name="connsiteY5" fmla="*/ 5543374 h 5543374"/>
              <a:gd name="connsiteX6" fmla="*/ 554892 w 11604512"/>
              <a:gd name="connsiteY6" fmla="*/ 5543374 h 5543374"/>
              <a:gd name="connsiteX7" fmla="*/ 0 w 11604512"/>
              <a:gd name="connsiteY7" fmla="*/ 4988482 h 5543374"/>
              <a:gd name="connsiteX8" fmla="*/ 0 w 11604512"/>
              <a:gd name="connsiteY8" fmla="*/ 554892 h 55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B8729C09-F2F6-8C75-3510-64FA41735968}"/>
              </a:ext>
            </a:extLst>
          </p:cNvPr>
          <p:cNvGrpSpPr/>
          <p:nvPr/>
        </p:nvGrpSpPr>
        <p:grpSpPr>
          <a:xfrm>
            <a:off x="558050" y="1438150"/>
            <a:ext cx="10825570" cy="1200329"/>
            <a:chOff x="558050" y="1438150"/>
            <a:chExt cx="10825570" cy="1200329"/>
          </a:xfrm>
        </p:grpSpPr>
        <p:pic>
          <p:nvPicPr>
            <p:cNvPr id="4" name="Picture 3" descr="A picture containing text, sign, stop, outdoor&#10;&#10;Description automatically generated">
              <a:extLst>
                <a:ext uri="{FF2B5EF4-FFF2-40B4-BE49-F238E27FC236}">
                  <a16:creationId xmlns:a16="http://schemas.microsoft.com/office/drawing/2014/main" id="{8615EC63-90DE-5B57-2971-548C37591C44}"/>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id="{939DB29D-0318-9482-E5E3-981FA0E24BB5}"/>
                </a:ext>
              </a:extLst>
            </p:cNvPr>
            <p:cNvSpPr txBox="1"/>
            <p:nvPr/>
          </p:nvSpPr>
          <p:spPr>
            <a:xfrm>
              <a:off x="1229032" y="1438150"/>
              <a:ext cx="10154588" cy="1200329"/>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3600" dirty="0">
                  <a:effectLst/>
                  <a:latin typeface="Cambria" panose="02040503050406030204" pitchFamily="18" charset="0"/>
                  <a:ea typeface="Cambria" panose="02040503050406030204" pitchFamily="18" charset="0"/>
                </a:rPr>
                <a:t>Thực hiện được phép chia số có bốn chữ số cho số có một chữ số.</a:t>
              </a:r>
              <a:endParaRPr kumimoji="0" lang="en-US" sz="3600" b="0"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85AE35AB-610A-D129-7AC3-76D17B100146}"/>
              </a:ext>
            </a:extLst>
          </p:cNvPr>
          <p:cNvGrpSpPr/>
          <p:nvPr/>
        </p:nvGrpSpPr>
        <p:grpSpPr>
          <a:xfrm>
            <a:off x="522854" y="2777984"/>
            <a:ext cx="10958441" cy="2088983"/>
            <a:chOff x="425179" y="2878052"/>
            <a:chExt cx="10958441" cy="2088983"/>
          </a:xfrm>
        </p:grpSpPr>
        <p:pic>
          <p:nvPicPr>
            <p:cNvPr id="14" name="Picture 13" descr="A picture containing text, sign, stop, outdoor&#10;&#10;Description automatically generated">
              <a:extLst>
                <a:ext uri="{FF2B5EF4-FFF2-40B4-BE49-F238E27FC236}">
                  <a16:creationId xmlns:a16="http://schemas.microsoft.com/office/drawing/2014/main" id="{436647FF-E3FC-880E-CABF-9C2ABF65DEA7}"/>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id="{E910536C-9200-FB93-6519-CD3EE6CF1B21}"/>
                </a:ext>
              </a:extLst>
            </p:cNvPr>
            <p:cNvSpPr txBox="1"/>
            <p:nvPr/>
          </p:nvSpPr>
          <p:spPr>
            <a:xfrm>
              <a:off x="1229032" y="2941480"/>
              <a:ext cx="10154588" cy="2025555"/>
            </a:xfrm>
            <a:prstGeom prst="rect">
              <a:avLst/>
            </a:prstGeom>
            <a:noFill/>
          </p:spPr>
          <p:txBody>
            <a:bodyPr wrap="square" rtlCol="0">
              <a:spAutoFit/>
            </a:bodyPr>
            <a:lstStyle/>
            <a:p>
              <a:pPr marL="0" marR="0" indent="228600">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Vận dụng giải các bài toán thực tế liên quan đến phép chia số có bốn chữ số cho số có một chữ số và bài toán giải bằng hai bước tính.</a:t>
              </a:r>
              <a:endParaRPr lang="en-US" sz="3600" dirty="0">
                <a:effectLst/>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23693039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6"/>
          <a:stretch>
            <a:fillRect/>
          </a:stretch>
        </p:blipFill>
        <p:spPr>
          <a:xfrm>
            <a:off x="2864053" y="2313722"/>
            <a:ext cx="7035394" cy="2097206"/>
          </a:xfrm>
          <a:prstGeom prst="rect">
            <a:avLst/>
          </a:prstGeom>
        </p:spPr>
      </p:pic>
    </p:spTree>
    <p:custDataLst>
      <p:tags r:id="rId1"/>
    </p:custDataLst>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45266F1-6E83-49DC-B4F7-B7EE2F9D1396}"/>
              </a:ext>
            </a:extLst>
          </p:cNvPr>
          <p:cNvPicPr>
            <a:picLocks noChangeAspect="1"/>
          </p:cNvPicPr>
          <p:nvPr/>
        </p:nvPicPr>
        <p:blipFill>
          <a:blip r:embed="rId17"/>
          <a:stretch>
            <a:fillRect/>
          </a:stretch>
        </p:blipFill>
        <p:spPr>
          <a:xfrm>
            <a:off x="3744254" y="-69029"/>
            <a:ext cx="4932091" cy="1566808"/>
          </a:xfrm>
          <a:prstGeom prst="rect">
            <a:avLst/>
          </a:prstGeom>
        </p:spPr>
      </p:pic>
    </p:spTree>
    <p:custDataLst>
      <p:tags r:id="rId1"/>
    </p:custDataLst>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4"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4"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6"/>
          <a:stretch>
            <a:fillRect/>
          </a:stretch>
        </p:blipFill>
        <p:spPr>
          <a:xfrm>
            <a:off x="2787853" y="2285147"/>
            <a:ext cx="7035394" cy="2097206"/>
          </a:xfrm>
          <a:prstGeom prst="rect">
            <a:avLst/>
          </a:prstGeom>
        </p:spPr>
      </p:pic>
    </p:spTree>
    <p:custDataLst>
      <p:tags r:id="rId1"/>
    </p:custDataLst>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1A60949-A033-4D09-99E0-50E3B7BB244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N{44C9C380-D2AB-4688-94B4-9598F3A00778}&quot;,&quot;C:\\Users\\SURFACE\\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57. CHIA SỐ CÓ BỐN CHỮ SỐ CHO SỐ CÓ MỘT CHỮ SỐ (T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3A2FDCA0-ADCC-47F1-B473-34C5466DB1FA}:365"/>
</p:tagLst>
</file>

<file path=ppt/tags/tag11.xml><?xml version="1.0" encoding="utf-8"?>
<p:tagLst xmlns:a="http://schemas.openxmlformats.org/drawingml/2006/main" xmlns:r="http://schemas.openxmlformats.org/officeDocument/2006/relationships" xmlns:p="http://schemas.openxmlformats.org/presentationml/2006/main">
  <p:tag name="GENSWF_SLIDE_UID" val="{9B681B5E-69F9-469A-84BE-D8D1BF752672}:364"/>
</p:tagLst>
</file>

<file path=ppt/tags/tag12.xml><?xml version="1.0" encoding="utf-8"?>
<p:tagLst xmlns:a="http://schemas.openxmlformats.org/drawingml/2006/main" xmlns:r="http://schemas.openxmlformats.org/officeDocument/2006/relationships" xmlns:p="http://schemas.openxmlformats.org/presentationml/2006/main">
  <p:tag name="GENSWF_SLIDE_UID" val="{E581EB82-F007-4564-8E2F-59F7AE307B28}:366"/>
</p:tagLst>
</file>

<file path=ppt/tags/tag13.xml><?xml version="1.0" encoding="utf-8"?>
<p:tagLst xmlns:a="http://schemas.openxmlformats.org/drawingml/2006/main" xmlns:r="http://schemas.openxmlformats.org/officeDocument/2006/relationships" xmlns:p="http://schemas.openxmlformats.org/presentationml/2006/main">
  <p:tag name="GENSWF_SLIDE_UID" val="{64587406-9D3E-4C5D-BE6A-78D2D11E6E6A}:367"/>
</p:tagLst>
</file>

<file path=ppt/tags/tag14.xml><?xml version="1.0" encoding="utf-8"?>
<p:tagLst xmlns:a="http://schemas.openxmlformats.org/drawingml/2006/main" xmlns:r="http://schemas.openxmlformats.org/officeDocument/2006/relationships" xmlns:p="http://schemas.openxmlformats.org/presentationml/2006/main">
  <p:tag name="GENSWF_SLIDE_UID" val="{36E48C40-67A3-44E1-A6DB-C92E64F184CB}:351"/>
</p:tagLst>
</file>

<file path=ppt/tags/tag15.xml><?xml version="1.0" encoding="utf-8"?>
<p:tagLst xmlns:a="http://schemas.openxmlformats.org/drawingml/2006/main" xmlns:r="http://schemas.openxmlformats.org/officeDocument/2006/relationships" xmlns:p="http://schemas.openxmlformats.org/presentationml/2006/main">
  <p:tag name="GENSWF_SLIDE_UID" val="{8F0A3016-6CB8-4486-8BFF-EBFA6C7A0B57}:368"/>
</p:tagLst>
</file>

<file path=ppt/tags/tag16.xml><?xml version="1.0" encoding="utf-8"?>
<p:tagLst xmlns:a="http://schemas.openxmlformats.org/drawingml/2006/main" xmlns:r="http://schemas.openxmlformats.org/officeDocument/2006/relationships" xmlns:p="http://schemas.openxmlformats.org/presentationml/2006/main">
  <p:tag name="GENSWF_SLIDE_UID" val="{F3656D5A-A342-4770-A129-84809B366CCB}:369"/>
</p:tagLst>
</file>

<file path=ppt/tags/tag17.xml><?xml version="1.0" encoding="utf-8"?>
<p:tagLst xmlns:a="http://schemas.openxmlformats.org/drawingml/2006/main" xmlns:r="http://schemas.openxmlformats.org/officeDocument/2006/relationships" xmlns:p="http://schemas.openxmlformats.org/presentationml/2006/main">
  <p:tag name="GENSWF_SLIDE_UID" val="{79A65A03-4056-4046-BFE9-4E7450A9EB2D}:370"/>
</p:tagLst>
</file>

<file path=ppt/tags/tag18.xml><?xml version="1.0" encoding="utf-8"?>
<p:tagLst xmlns:a="http://schemas.openxmlformats.org/drawingml/2006/main" xmlns:r="http://schemas.openxmlformats.org/officeDocument/2006/relationships" xmlns:p="http://schemas.openxmlformats.org/presentationml/2006/main">
  <p:tag name="GENSWF_SLIDE_UID" val="{32BE872B-4DC3-4880-910A-B334CAAF60B3}:371"/>
</p:tagLst>
</file>

<file path=ppt/tags/tag19.xml><?xml version="1.0" encoding="utf-8"?>
<p:tagLst xmlns:a="http://schemas.openxmlformats.org/drawingml/2006/main" xmlns:r="http://schemas.openxmlformats.org/officeDocument/2006/relationships" xmlns:p="http://schemas.openxmlformats.org/presentationml/2006/main">
  <p:tag name="GENSWF_SLIDE_UID" val="{80003BBF-5A55-4394-BD41-3B9F84B22087}:372"/>
</p:tagLst>
</file>

<file path=ppt/tags/tag2.xml><?xml version="1.0" encoding="utf-8"?>
<p:tagLst xmlns:a="http://schemas.openxmlformats.org/drawingml/2006/main" xmlns:r="http://schemas.openxmlformats.org/officeDocument/2006/relationships" xmlns:p="http://schemas.openxmlformats.org/presentationml/2006/main">
  <p:tag name="GENSWF_SLIDE_UID" val="{F61E636D-C454-45C9-8F1C-CF3DB7A9E4E8}: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6732E63F-07B9-4F6C-8871-0F5766358598}:373"/>
</p:tagLst>
</file>

<file path=ppt/tags/tag21.xml><?xml version="1.0" encoding="utf-8"?>
<p:tagLst xmlns:a="http://schemas.openxmlformats.org/drawingml/2006/main" xmlns:r="http://schemas.openxmlformats.org/officeDocument/2006/relationships" xmlns:p="http://schemas.openxmlformats.org/presentationml/2006/main">
  <p:tag name="GENSWF_SLIDE_UID" val="{617B76F2-722D-4682-B646-39E9660A9324}:374"/>
</p:tagLst>
</file>

<file path=ppt/tags/tag22.xml><?xml version="1.0" encoding="utf-8"?>
<p:tagLst xmlns:a="http://schemas.openxmlformats.org/drawingml/2006/main" xmlns:r="http://schemas.openxmlformats.org/officeDocument/2006/relationships" xmlns:p="http://schemas.openxmlformats.org/presentationml/2006/main">
  <p:tag name="GENSWF_SLIDE_UID" val="{E27A1CE5-0CCB-45F4-839D-0515271114E9}:376"/>
</p:tagLst>
</file>

<file path=ppt/tags/tag23.xml><?xml version="1.0" encoding="utf-8"?>
<p:tagLst xmlns:a="http://schemas.openxmlformats.org/drawingml/2006/main" xmlns:r="http://schemas.openxmlformats.org/officeDocument/2006/relationships" xmlns:p="http://schemas.openxmlformats.org/presentationml/2006/main">
  <p:tag name="GENSWF_SLIDE_UID" val="{7B8C06FF-F750-4C5D-BACB-76D612F569CF}:375"/>
</p:tagLst>
</file>

<file path=ppt/tags/tag24.xml><?xml version="1.0" encoding="utf-8"?>
<p:tagLst xmlns:a="http://schemas.openxmlformats.org/drawingml/2006/main" xmlns:r="http://schemas.openxmlformats.org/officeDocument/2006/relationships" xmlns:p="http://schemas.openxmlformats.org/presentationml/2006/main">
  <p:tag name="GENSWF_SLIDE_UID" val="{C67BAF0A-3418-4095-A760-FA739CC716DD}:343"/>
</p:tagLst>
</file>

<file path=ppt/tags/tag3.xml><?xml version="1.0" encoding="utf-8"?>
<p:tagLst xmlns:a="http://schemas.openxmlformats.org/drawingml/2006/main" xmlns:r="http://schemas.openxmlformats.org/officeDocument/2006/relationships" xmlns:p="http://schemas.openxmlformats.org/presentationml/2006/main">
  <p:tag name="GENSWF_SLIDE_UID" val="{5E33595D-7360-43A2-ABB2-3D41D3F9035A}:361"/>
</p:tagLst>
</file>

<file path=ppt/tags/tag4.xml><?xml version="1.0" encoding="utf-8"?>
<p:tagLst xmlns:a="http://schemas.openxmlformats.org/drawingml/2006/main" xmlns:r="http://schemas.openxmlformats.org/officeDocument/2006/relationships" xmlns:p="http://schemas.openxmlformats.org/presentationml/2006/main">
  <p:tag name="GENSWF_SLIDE_UID" val="{0891E748-BA39-4F4C-9485-6B52B592794C}:348"/>
</p:tagLst>
</file>

<file path=ppt/tags/tag5.xml><?xml version="1.0" encoding="utf-8"?>
<p:tagLst xmlns:a="http://schemas.openxmlformats.org/drawingml/2006/main" xmlns:r="http://schemas.openxmlformats.org/officeDocument/2006/relationships" xmlns:p="http://schemas.openxmlformats.org/presentationml/2006/main">
  <p:tag name="GENSWF_SLIDE_UID" val="{273E2850-67EA-42F5-B0AC-80A459AF1ADC}:349"/>
</p:tagLst>
</file>

<file path=ppt/tags/tag6.xml><?xml version="1.0" encoding="utf-8"?>
<p:tagLst xmlns:a="http://schemas.openxmlformats.org/drawingml/2006/main" xmlns:r="http://schemas.openxmlformats.org/officeDocument/2006/relationships" xmlns:p="http://schemas.openxmlformats.org/presentationml/2006/main">
  <p:tag name="GENSWF_SLIDE_UID" val="{4970EA0D-2BFB-4422-8F7C-41D9489F357C}:300"/>
</p:tagLst>
</file>

<file path=ppt/tags/tag7.xml><?xml version="1.0" encoding="utf-8"?>
<p:tagLst xmlns:a="http://schemas.openxmlformats.org/drawingml/2006/main" xmlns:r="http://schemas.openxmlformats.org/officeDocument/2006/relationships" xmlns:p="http://schemas.openxmlformats.org/presentationml/2006/main">
  <p:tag name="GENSWF_SLIDE_UID" val="{AF18BBD4-DB87-4868-8EEB-978AC9E69F2A}:304"/>
</p:tagLst>
</file>

<file path=ppt/tags/tag8.xml><?xml version="1.0" encoding="utf-8"?>
<p:tagLst xmlns:a="http://schemas.openxmlformats.org/drawingml/2006/main" xmlns:r="http://schemas.openxmlformats.org/officeDocument/2006/relationships" xmlns:p="http://schemas.openxmlformats.org/presentationml/2006/main">
  <p:tag name="GENSWF_SLIDE_UID" val="{6F2C5779-6F2C-4BDA-8902-01D223667E21}:362"/>
</p:tagLst>
</file>

<file path=ppt/tags/tag9.xml><?xml version="1.0" encoding="utf-8"?>
<p:tagLst xmlns:a="http://schemas.openxmlformats.org/drawingml/2006/main" xmlns:r="http://schemas.openxmlformats.org/officeDocument/2006/relationships" xmlns:p="http://schemas.openxmlformats.org/presentationml/2006/main">
  <p:tag name="GENSWF_SLIDE_UID" val="{FA7DF93A-516F-45C4-942B-B647246A1F0F}:36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821</Words>
  <Application>Microsoft Office PowerPoint</Application>
  <PresentationFormat>Widescreen</PresentationFormat>
  <Paragraphs>147</Paragraphs>
  <Slides>23</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微软雅黑</vt:lpstr>
      <vt:lpstr>#9Slide02 Noi dung dai</vt:lpstr>
      <vt:lpstr>Arial</vt:lpstr>
      <vt:lpstr>Calibri</vt:lpstr>
      <vt:lpstr>Calibri Light</vt:lpstr>
      <vt:lpstr>Cambria</vt:lpstr>
      <vt:lpstr>SVN-Berkshire Swash</vt:lpstr>
      <vt:lpstr>Tahoma</vt:lpstr>
      <vt:lpstr>Times New Roman</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57. CHIA SỐ CÓ BỐN CHỮ SỐ CHO SỐ CÓ MỘT CHỮ SỐ (T2)</dc:title>
  <dc:creator>Thao Tran</dc:creator>
  <cp:lastModifiedBy>SURFACE</cp:lastModifiedBy>
  <cp:revision>70</cp:revision>
  <dcterms:created xsi:type="dcterms:W3CDTF">2022-11-23T02:28:06Z</dcterms:created>
  <dcterms:modified xsi:type="dcterms:W3CDTF">2025-03-12T21:05:52Z</dcterms:modified>
</cp:coreProperties>
</file>