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3" r:id="rId3"/>
  </p:sldMasterIdLst>
  <p:notesMasterIdLst>
    <p:notesMasterId r:id="rId29"/>
  </p:notesMasterIdLst>
  <p:sldIdLst>
    <p:sldId id="256" r:id="rId4"/>
    <p:sldId id="290" r:id="rId5"/>
    <p:sldId id="258" r:id="rId6"/>
    <p:sldId id="259" r:id="rId7"/>
    <p:sldId id="329" r:id="rId8"/>
    <p:sldId id="411" r:id="rId9"/>
    <p:sldId id="413" r:id="rId10"/>
    <p:sldId id="415" r:id="rId11"/>
    <p:sldId id="261" r:id="rId12"/>
    <p:sldId id="262" r:id="rId13"/>
    <p:sldId id="264" r:id="rId14"/>
    <p:sldId id="266" r:id="rId15"/>
    <p:sldId id="416" r:id="rId16"/>
    <p:sldId id="265" r:id="rId17"/>
    <p:sldId id="263" r:id="rId18"/>
    <p:sldId id="417" r:id="rId19"/>
    <p:sldId id="267" r:id="rId20"/>
    <p:sldId id="268" r:id="rId21"/>
    <p:sldId id="269" r:id="rId22"/>
    <p:sldId id="270" r:id="rId23"/>
    <p:sldId id="271" r:id="rId24"/>
    <p:sldId id="418" r:id="rId25"/>
    <p:sldId id="272" r:id="rId26"/>
    <p:sldId id="275" r:id="rId27"/>
    <p:sldId id="27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4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8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3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12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2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13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96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7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6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8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6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41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37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39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4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23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70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6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33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1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26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92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3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2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59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58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95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2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09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887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05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5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68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24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8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g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audio2.wav"/><Relationship Id="rId18" Type="http://schemas.openxmlformats.org/officeDocument/2006/relationships/image" Target="../media/image20.gif"/><Relationship Id="rId3" Type="http://schemas.microsoft.com/office/2007/relationships/media" Target="../media/media1.mp3"/><Relationship Id="rId21" Type="http://schemas.openxmlformats.org/officeDocument/2006/relationships/image" Target="../media/image23.gif"/><Relationship Id="rId7" Type="http://schemas.openxmlformats.org/officeDocument/2006/relationships/audio" Target="../media/media3.mp3"/><Relationship Id="rId12" Type="http://schemas.openxmlformats.org/officeDocument/2006/relationships/audio" Target="../media/audio1.wav"/><Relationship Id="rId17" Type="http://schemas.openxmlformats.org/officeDocument/2006/relationships/image" Target="../media/image19.gif"/><Relationship Id="rId2" Type="http://schemas.openxmlformats.org/officeDocument/2006/relationships/audio" Target="NULL" TargetMode="Externa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2.mp3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3.wav"/><Relationship Id="rId17" Type="http://schemas.openxmlformats.org/officeDocument/2006/relationships/image" Target="../media/image21.png"/><Relationship Id="rId2" Type="http://schemas.openxmlformats.org/officeDocument/2006/relationships/audio" Target="NULL" TargetMode="External"/><Relationship Id="rId16" Type="http://schemas.openxmlformats.org/officeDocument/2006/relationships/image" Target="../media/image20.gif"/><Relationship Id="rId1" Type="http://schemas.openxmlformats.org/officeDocument/2006/relationships/tags" Target="../tags/tag7.xml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../media/media2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microsoft.com/office/2007/relationships/media" Target="../media/media2.mp3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3.wav"/><Relationship Id="rId17" Type="http://schemas.openxmlformats.org/officeDocument/2006/relationships/image" Target="../media/image21.png"/><Relationship Id="rId2" Type="http://schemas.openxmlformats.org/officeDocument/2006/relationships/audio" Target="NULL" TargetMode="External"/><Relationship Id="rId16" Type="http://schemas.openxmlformats.org/officeDocument/2006/relationships/image" Target="../media/image20.gif"/><Relationship Id="rId1" Type="http://schemas.openxmlformats.org/officeDocument/2006/relationships/tags" Target="../tags/tag8.xml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../media/media2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microsoft.com/office/2007/relationships/media" Target="../media/media2.mp3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6.png"/><Relationship Id="rId1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3.wav"/><Relationship Id="rId17" Type="http://schemas.openxmlformats.org/officeDocument/2006/relationships/image" Target="../media/image28.png"/><Relationship Id="rId2" Type="http://schemas.openxmlformats.org/officeDocument/2006/relationships/audio" Target="NULL" TargetMode="External"/><Relationship Id="rId16" Type="http://schemas.openxmlformats.org/officeDocument/2006/relationships/image" Target="../media/image20.gif"/><Relationship Id="rId1" Type="http://schemas.openxmlformats.org/officeDocument/2006/relationships/tags" Target="../tags/tag9.xml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../media/media2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microsoft.com/office/2007/relationships/media" Target="../media/media2.mp3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57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CHIA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SỐ CÓ BỐN CHỮ SỐ CHO SỐ CÓ MỘT CHỮ SỐ.( TIẾT 3)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2763548" y="5261139"/>
            <a:ext cx="6021136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kumimoji="0" lang="en-US" altLang="en-US" sz="2622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ĐỖ THỊ HOÀI PHƯƠNG</a:t>
            </a:r>
            <a:r>
              <a:rPr kumimoji="0" lang="vi-VN" altLang="en-US" sz="2622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 Lớp 3</a:t>
            </a: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6D7A1-5B2E-4542-97DD-D02A5CA46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216" y="3019666"/>
            <a:ext cx="4797968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5067300" y="322897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7 nghìn : 7 = 1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C2788-2486-49A5-BD32-A69E7A8CBE2A}"/>
              </a:ext>
            </a:extLst>
          </p:cNvPr>
          <p:cNvSpPr txBox="1"/>
          <p:nvPr/>
        </p:nvSpPr>
        <p:spPr>
          <a:xfrm>
            <a:off x="7648575" y="23717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169177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169177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E9719BC-389F-48D3-BF00-83774B8E297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7. CHIA SỐ CÓ BỐN CHỮ SỐ CHO SỐ CÓ MỘT CHỮ SỐ (T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AA4F2E-4202-47D3-8F27-FE145D91BBEE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DEE1A3-CE6A-496B-996A-233578BB033B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915BBD-136C-4CE7-B9F9-BDF365C58808}:2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7D4A2A-3DC3-4780-A8A6-D44100BD8A35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14CD55-4533-47A8-B1CC-BC9D80010C22}:4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83F460-91D5-48EC-B711-5F513222E782}:2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DCFD50-F4F5-4AB6-BD82-B6DBCEC792F0}:2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2E1192-4D84-4B88-9AD8-EB4E54164D21}:4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161023-1B8A-43A1-A852-4526C7AFF8DE}:2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09A1F5-1927-4A97-82CC-A278C497CE06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6407BD-34F1-4B68-B3F9-0B36988CD515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94A683-3A91-49D9-8AA1-873061AD3186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BC550F-A7EF-4130-B16B-91CF6E9AEF10}:2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94886-AC91-430A-AD19-9DFAAB5DE7F5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9A1BC-6978-42BC-BAC1-FBEEF7EE2AF0}:4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D7C3E7-8846-40E3-81B0-D255E77E8B3B}:2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4A912-2F81-4B6C-B0CB-BCB509A05D78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173830-4886-4CE2-8B7C-F12929A34E5C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BA9580-10CC-46CF-BDDE-559F0FF72DBD}:2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3AD9FA-A3F3-4FC2-885D-1102FC697E84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19F345-0497-4D57-B089-DEE9F9A0AB68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87632F-4766-47AE-977A-6FF396AF5DCB}:3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D28A35-78BB-4261-8786-DA815E6A735C}:4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AF71C3-7D57-4A67-9ACC-342E45CA301C}:4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365116-0FBE-4292-A4FC-258221A7C21D}:41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676</Words>
  <Application>Microsoft Office PowerPoint</Application>
  <PresentationFormat>Widescreen</PresentationFormat>
  <Paragraphs>166</Paragraphs>
  <Slides>25</Slides>
  <Notes>25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57. CHIA SỐ CÓ BỐN CHỮ SỐ CHO SỐ CÓ MỘT CHỮ SỐ (T3)</dc:title>
  <dc:creator>Thao Tran</dc:creator>
  <cp:lastModifiedBy>SURFACE</cp:lastModifiedBy>
  <cp:revision>48</cp:revision>
  <dcterms:created xsi:type="dcterms:W3CDTF">2022-11-23T06:34:09Z</dcterms:created>
  <dcterms:modified xsi:type="dcterms:W3CDTF">2025-03-12T21:05:09Z</dcterms:modified>
</cp:coreProperties>
</file>