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0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305" r:id="rId19"/>
  </p:sldIdLst>
  <p:sldSz cx="16276638" cy="9144000"/>
  <p:notesSz cx="6858000" cy="9144000"/>
  <p:custDataLst>
    <p:tags r:id="rId21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243" y="4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6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4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5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2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92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80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7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0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3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1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3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11" Type="http://schemas.openxmlformats.org/officeDocument/2006/relationships/image" Target="../media/image9.wmf"/><Relationship Id="rId5" Type="http://schemas.openxmlformats.org/officeDocument/2006/relationships/image" Target="../media/image3.gif"/><Relationship Id="rId10" Type="http://schemas.openxmlformats.org/officeDocument/2006/relationships/image" Target="../media/image8.wmf"/><Relationship Id="rId4" Type="http://schemas.openxmlformats.org/officeDocument/2006/relationships/image" Target="../media/image2.wmf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gif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165207" y="7739089"/>
            <a:ext cx="10680867" cy="1298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328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 VIÊN</a:t>
            </a:r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2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8219" y="1756756"/>
            <a:ext cx="3957376" cy="2663037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3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2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1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47632" y="4776215"/>
            <a:ext cx="12798441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TẬP CHUNG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2).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4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38" y="2409697"/>
            <a:ext cx="162766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519" y="4572000"/>
            <a:ext cx="9205119" cy="4552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70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119" y="0"/>
            <a:ext cx="13258800" cy="8991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633119" y="2514600"/>
            <a:ext cx="32004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64681" y="2514604"/>
            <a:ext cx="7721" cy="182879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56537" y="4343400"/>
            <a:ext cx="8382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94737" y="2514600"/>
            <a:ext cx="34821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71503" y="2514600"/>
            <a:ext cx="23234" cy="179006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4633119" y="6212904"/>
            <a:ext cx="5101431" cy="1850335"/>
          </a:xfrm>
          <a:prstGeom prst="bentConnector3">
            <a:avLst>
              <a:gd name="adj1" fmla="val 42531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9601559" y="4304666"/>
            <a:ext cx="48760" cy="375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650319" y="685800"/>
            <a:ext cx="9461" cy="3657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9650319" y="685800"/>
            <a:ext cx="2526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3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019" y="2319204"/>
            <a:ext cx="1348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939" y="3467099"/>
            <a:ext cx="11315699" cy="5715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35081" y="6019800"/>
            <a:ext cx="3054178" cy="840432"/>
            <a:chOff x="13624719" y="6934200"/>
            <a:chExt cx="3054178" cy="840432"/>
          </a:xfrm>
        </p:grpSpPr>
        <p:sp>
          <p:nvSpPr>
            <p:cNvPr id="13" name="Oval 12"/>
            <p:cNvSpPr/>
            <p:nvPr/>
          </p:nvSpPr>
          <p:spPr>
            <a:xfrm>
              <a:off x="13624719" y="6934200"/>
              <a:ext cx="685800" cy="609600"/>
            </a:xfrm>
            <a:prstGeom prst="ellipse">
              <a:avLst/>
            </a:prstGeom>
            <a:solidFill>
              <a:srgbClr val="F688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97897" y="731296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08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042319" y="445730"/>
            <a:ext cx="6231467" cy="3366692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74587" y="21290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2134 x 2 = 4268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7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30" y="2957508"/>
            <a:ext cx="12192000" cy="46043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2" y="705741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703748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661820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42119" y="407023"/>
            <a:ext cx="8915400" cy="2939955"/>
          </a:xfrm>
          <a:prstGeom prst="cloudCallout">
            <a:avLst>
              <a:gd name="adj1" fmla="val 76820"/>
              <a:gd name="adj2" fmla="val -9134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0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3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1150778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" y="445730"/>
            <a:ext cx="7977700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1000kg + 50kg = 1500kg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2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2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88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12613412" y="7820561"/>
            <a:ext cx="33972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0" dirty="0" err="1">
                <a:solidFill>
                  <a:prstClr val="black"/>
                </a:solidFill>
              </a:rPr>
              <a:t>Bắt</a:t>
            </a:r>
            <a:r>
              <a:rPr lang="en-US" sz="8000" dirty="0">
                <a:solidFill>
                  <a:prstClr val="black"/>
                </a:solidFill>
              </a:rPr>
              <a:t> </a:t>
            </a:r>
            <a:r>
              <a:rPr lang="en-US" sz="8000" dirty="0" err="1">
                <a:solidFill>
                  <a:prstClr val="black"/>
                </a:solidFill>
              </a:rPr>
              <a:t>đầu</a:t>
            </a:r>
            <a:endParaRPr lang="en-US" sz="80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645527"/>
            <a:ext cx="10453793" cy="21437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x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99" y="370438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2593" y="7632083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2" y="3810000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128345" y="7632082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86369" y="990600"/>
            <a:ext cx="10453793" cy="16679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9000 :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5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41147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2" y="273700"/>
            <a:ext cx="3111500" cy="261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27892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80" y="147687"/>
            <a:ext cx="3048000" cy="264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5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427" y="2138835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823119" y="2876665"/>
            <a:ext cx="1410198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9 362 : 9                 1 214 x 6                  2 790 : 3                  912 x 7</a:t>
            </a:r>
            <a:endParaRPr lang="vi-VN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47519" y="434340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6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61" r="-12977" b="-134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7 284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752972" y="3989457"/>
            <a:ext cx="1682720" cy="2793598"/>
            <a:chOff x="1537909" y="4010288"/>
            <a:chExt cx="1682720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912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7</a:t>
                  </a: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/>
            <p:cNvCxnSpPr/>
            <p:nvPr/>
          </p:nvCxnSpPr>
          <p:spPr>
            <a:xfrm>
              <a:off x="166614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6 384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470819" y="4513294"/>
            <a:ext cx="2624925" cy="3147541"/>
            <a:chOff x="12100719" y="4638247"/>
            <a:chExt cx="2624925" cy="3147541"/>
          </a:xfrm>
        </p:grpSpPr>
        <p:grpSp>
          <p:nvGrpSpPr>
            <p:cNvPr id="80" name="Group 79"/>
            <p:cNvGrpSpPr/>
            <p:nvPr/>
          </p:nvGrpSpPr>
          <p:grpSpPr>
            <a:xfrm>
              <a:off x="12100719" y="4638247"/>
              <a:ext cx="2624925" cy="2509167"/>
              <a:chOff x="4861719" y="4388806"/>
              <a:chExt cx="2624925" cy="250916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867656" y="4388806"/>
                <a:ext cx="2618988" cy="1290054"/>
                <a:chOff x="1846491" y="3784866"/>
                <a:chExt cx="2618988" cy="1290054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1846491" y="3787914"/>
                  <a:ext cx="13388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9 362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182270" y="3886200"/>
                  <a:ext cx="0" cy="118872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3825399" y="3779520"/>
                  <a:ext cx="0" cy="128016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3566319" y="3784866"/>
                  <a:ext cx="4411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</a:t>
                  </a: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861719" y="4953000"/>
                <a:ext cx="2577684" cy="1944973"/>
                <a:chOff x="3933539" y="4037934"/>
                <a:chExt cx="2577684" cy="1944973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5300635" y="4037934"/>
                  <a:ext cx="12105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1040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33539" y="4037934"/>
                  <a:ext cx="82586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0 3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343818" y="4646385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36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570271" y="5275021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02</a:t>
                  </a: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748419" y="7077902"/>
              <a:ext cx="192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778591" y="4343400"/>
            <a:ext cx="2624925" cy="2509167"/>
            <a:chOff x="4861719" y="4388806"/>
            <a:chExt cx="2624925" cy="2509167"/>
          </a:xfrm>
        </p:grpSpPr>
        <p:grpSp>
          <p:nvGrpSpPr>
            <p:cNvPr id="93" name="Group 92"/>
            <p:cNvGrpSpPr/>
            <p:nvPr/>
          </p:nvGrpSpPr>
          <p:grpSpPr>
            <a:xfrm>
              <a:off x="4867656" y="4388806"/>
              <a:ext cx="2618988" cy="1290054"/>
              <a:chOff x="1846491" y="3784866"/>
              <a:chExt cx="2618988" cy="1290054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2 790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861719" y="4953000"/>
              <a:ext cx="2449444" cy="1944973"/>
              <a:chOff x="3933539" y="4037934"/>
              <a:chExt cx="2449444" cy="194497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930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19" y="1814424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029" y="3000364"/>
            <a:ext cx="4502501" cy="4248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38" y="2428860"/>
            <a:ext cx="11118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cm.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193626" y="4571556"/>
            <a:ext cx="772100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9559" y="5143504"/>
            <a:ext cx="1113511" cy="747583"/>
          </a:xfrm>
          <a:prstGeom prst="roundRect">
            <a:avLst>
              <a:gd name="adj" fmla="val 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617" y="4584077"/>
            <a:ext cx="99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4607" y="5244756"/>
            <a:ext cx="122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3 600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CE3E7DD-A025-4CCA-B9C5-3A610E78B39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58 Luyen tap chung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3EB78-1AC5-41C2-BE5F-6C72126BF8C8}:2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1D33E-FB66-41B8-A4D1-88E7324C29C7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28D39-90CC-4FA4-B711-DC9AB12AD9DD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6ACF93-B6E4-46FE-87CD-40E5931D07EB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FEA053-E2F4-4DAE-8DD8-6D59208B5717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A2BBCC-83A0-47E9-ADDB-4F10ACC5F78A}: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120DDE-E0F7-456B-BCFC-176861FBEB5E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591A43-4377-4505-8CA7-9DAF2313544E}:2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966B7E-BE2A-46CB-BADB-4E21F229DBA3}:2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  <p:tag name="GENSWF_SLIDE_UID" val="{BDEBBA4A-2BE1-455B-B653-D02161432BD4}:3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4A517-1420-4205-9411-57C2CE452F94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3CE16-1EBF-4185-B1F0-7BCC98790083}:3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2C017-3FA1-4B0C-888B-ADE660794AD3}: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AE15C-3ACC-47EC-BBD7-2FA648F948D5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155438-7A85-4D8B-83A7-DBB16BF7A047}:2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CC837D-766E-423C-8604-815505D846CC}:2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E8E6FE-E6B0-4912-9AD1-8044BDC077BF}:2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C29C57-3832-494B-90E4-8EA462F8B9DB}:2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458</Words>
  <Application>Microsoft Office PowerPoint</Application>
  <PresentationFormat>Custom</PresentationFormat>
  <Paragraphs>109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Cambria Math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58 Luyen tap chung TIẾT 2</dc:title>
  <dc:creator>Admin</dc:creator>
  <cp:lastModifiedBy>SURFACE</cp:lastModifiedBy>
  <cp:revision>154</cp:revision>
  <dcterms:created xsi:type="dcterms:W3CDTF">2022-07-10T01:37:20Z</dcterms:created>
  <dcterms:modified xsi:type="dcterms:W3CDTF">2025-03-12T21:03:57Z</dcterms:modified>
</cp:coreProperties>
</file>