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07" r:id="rId3"/>
    <p:sldId id="271" r:id="rId4"/>
    <p:sldId id="259" r:id="rId5"/>
    <p:sldId id="263" r:id="rId6"/>
    <p:sldId id="268" r:id="rId7"/>
    <p:sldId id="308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43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5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76339" y="5804920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26724" y="4665227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165207" y="7739089"/>
            <a:ext cx="10680867" cy="1298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28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1483495" y="219819"/>
            <a:ext cx="12895301" cy="722388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28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648219" y="1756756"/>
            <a:ext cx="3957376" cy="2663037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3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BOOK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2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27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1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27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047632" y="4776215"/>
            <a:ext cx="12798441" cy="2029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58 :  LUYỆN TẬP CHUNG</a:t>
            </a:r>
          </a:p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 TIẾT 3).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10319" y="5798"/>
            <a:ext cx="16256000" cy="9132407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5038447" y="1716381"/>
            <a:ext cx="6433753" cy="6070993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514">
              <a:defRPr/>
            </a:pPr>
            <a:endParaRPr lang="zh-CN" altLang="en-US" sz="2397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6231799" y="3412872"/>
            <a:ext cx="446552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514">
              <a:defRPr/>
            </a:pPr>
            <a:r>
              <a:rPr lang="en-US" altLang="zh-CN" sz="8788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788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3468637" y="4215880"/>
            <a:ext cx="3936055" cy="3670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1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319" y="1756946"/>
            <a:ext cx="800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1.Tính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99520" y="2438399"/>
            <a:ext cx="5033796" cy="6556652"/>
            <a:chOff x="2499520" y="2438399"/>
            <a:chExt cx="5033796" cy="6556652"/>
          </a:xfrm>
        </p:grpSpPr>
        <p:sp>
          <p:nvSpPr>
            <p:cNvPr id="22" name="TextBox 21"/>
            <p:cNvSpPr txBox="1"/>
            <p:nvPr/>
          </p:nvSpPr>
          <p:spPr>
            <a:xfrm>
              <a:off x="3159919" y="2438399"/>
              <a:ext cx="4373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AutoNum type="alphaLcParenR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(2 000 + 7 015) : 3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         		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59919" y="3899509"/>
              <a:ext cx="375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AutoNum type="alphaLcParenR" startAt="2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(102 + 901) x 7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01396" y="7425391"/>
              <a:ext cx="3508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d)  705 x (8 - 2)	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 	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9520" y="5753277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c)  2 515 : (1 + 4)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01680" y="244813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4716" y="239893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8157" y="2993438"/>
            <a:ext cx="239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3005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91291" y="3876319"/>
            <a:ext cx="117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308" y="3858736"/>
            <a:ext cx="89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649" y="45393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7021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2637" y="57673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2 515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4648" y="57758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6587" y="6389540"/>
            <a:ext cx="241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  503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9649" y="742539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705 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9880" y="742539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5367" y="8239682"/>
            <a:ext cx="20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4230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798" y="2160386"/>
            <a:ext cx="162338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7 863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4625" y="4495800"/>
            <a:ext cx="8580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7 863 : 3 = 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69" y="1905000"/>
            <a:ext cx="1828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69" y="2582108"/>
            <a:ext cx="16593243" cy="2185214"/>
            <a:chOff x="3969" y="2582108"/>
            <a:chExt cx="16593243" cy="2185214"/>
          </a:xfrm>
        </p:grpSpPr>
        <p:sp>
          <p:nvSpPr>
            <p:cNvPr id="76" name="Rounded Rectangle 75"/>
            <p:cNvSpPr/>
            <p:nvPr/>
          </p:nvSpPr>
          <p:spPr>
            <a:xfrm>
              <a:off x="4023519" y="3674516"/>
              <a:ext cx="762000" cy="6731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9" y="2582108"/>
              <a:ext cx="16593243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4 555 m.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5m. </a:t>
              </a:r>
            </a:p>
            <a:p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3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988" y="3902273"/>
            <a:ext cx="7353985" cy="5241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5919" y="4767322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4 555 : 5 = 911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911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750" y="3674715"/>
            <a:ext cx="8887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911</a:t>
            </a:r>
            <a:endParaRPr lang="en-US" sz="3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268" y="2017300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9" y="2694408"/>
            <a:ext cx="12423470" cy="2708434"/>
            <a:chOff x="58249" y="2694408"/>
            <a:chExt cx="12423470" cy="2708434"/>
          </a:xfrm>
        </p:grpSpPr>
        <p:sp>
          <p:nvSpPr>
            <p:cNvPr id="33" name="TextBox 32"/>
            <p:cNvSpPr txBox="1"/>
            <p:nvPr/>
          </p:nvSpPr>
          <p:spPr>
            <a:xfrm>
              <a:off x="58249" y="2694408"/>
              <a:ext cx="1242347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ABCD.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2324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chòi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gác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AB.</a:t>
              </a:r>
            </a:p>
            <a:p>
              <a:pPr algn="just"/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556919" y="3676960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499519" y="4876800"/>
              <a:ext cx="770114" cy="43612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2719" y="3505200"/>
            <a:ext cx="3413919" cy="2944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2519" y="6449282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2324 : 2 = 1 162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1 162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6967" y="6468332"/>
            <a:ext cx="78335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2324 x 4 = 9 296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9 296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002" y="5433619"/>
            <a:ext cx="28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0789" y="3689481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9 296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679" y="478728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1 162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0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52337" y="3366448"/>
            <a:ext cx="9971964" cy="2036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8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6177ED-8AF1-48F5-B3B8-EDE512022A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58 Luyen tap chung 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24D5BD-8C55-428C-BC3B-C4F31BE2CD37}: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D81F2F-596D-4A74-8188-A802BCCF4CA8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B798E2-44C4-447F-8ED3-E93A47391EC3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69E16A-F76F-4060-9A0F-2DE35D341513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4AA884-BC61-4543-A04A-F151F7DDB280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26D419-D959-4256-91B8-F0DA3C27B686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7CA1746E-0D60-4935-BB99-9032DF9AB471}:3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411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58 Luyen tap chung TIẾT 3</dc:title>
  <dc:creator>Admin</dc:creator>
  <cp:lastModifiedBy>SURFACE</cp:lastModifiedBy>
  <cp:revision>154</cp:revision>
  <dcterms:created xsi:type="dcterms:W3CDTF">2022-07-10T01:37:20Z</dcterms:created>
  <dcterms:modified xsi:type="dcterms:W3CDTF">2025-03-12T21:03:08Z</dcterms:modified>
</cp:coreProperties>
</file>