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7" r:id="rId2"/>
    <p:sldId id="408" r:id="rId3"/>
    <p:sldId id="437" r:id="rId4"/>
    <p:sldId id="440" r:id="rId5"/>
    <p:sldId id="442" r:id="rId6"/>
    <p:sldId id="441" r:id="rId7"/>
    <p:sldId id="443" r:id="rId8"/>
    <p:sldId id="340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99"/>
    <a:srgbClr val="FF0066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9" d="100"/>
          <a:sy n="59" d="100"/>
        </p:scale>
        <p:origin x="39" y="45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889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417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35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2063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6700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3841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3321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678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wmf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TÂN VIÊN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222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TẬP: DẤU NGOẶC KÉP. ĐẶT VÀ TRẢ LỜI CÂU HỎI BẰNG GÌ?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viên:Đỗ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Hoài </a:t>
            </a:r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Phương 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 3 B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4766" y="5715000"/>
            <a:ext cx="3577082" cy="255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590800"/>
            <a:ext cx="1396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câu nào được dùng để đánh dấu lời đối thoại của các nhân vật trong đoạn văn dưới đây.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50834" t="19630" r="5833" b="15926"/>
          <a:stretch/>
        </p:blipFill>
        <p:spPr>
          <a:xfrm>
            <a:off x="9175617" y="3707656"/>
            <a:ext cx="5973102" cy="49967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7972" t="22473" r="48695" b="13083"/>
          <a:stretch/>
        </p:blipFill>
        <p:spPr>
          <a:xfrm>
            <a:off x="2456920" y="3733454"/>
            <a:ext cx="6485997" cy="541054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32719" y="199033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617154" y="2802791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 ý ở cột A với ý phù hợp ở cột B để tạo câu.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7500" t="24814" r="11250" b="35185"/>
          <a:stretch/>
        </p:blipFill>
        <p:spPr>
          <a:xfrm>
            <a:off x="518319" y="4038600"/>
            <a:ext cx="15409333" cy="42672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9404891" y="5638800"/>
            <a:ext cx="1476628" cy="1905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9404891" y="5638800"/>
            <a:ext cx="1476628" cy="9525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9404891" y="6496050"/>
            <a:ext cx="1476628" cy="10477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32719" y="212220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3232017" y="2950863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đặt và trả lời câu hỏi “Bằng gì?”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6250" t="23333" r="3750" b="12963"/>
          <a:stretch/>
        </p:blipFill>
        <p:spPr>
          <a:xfrm>
            <a:off x="2042319" y="3810000"/>
            <a:ext cx="12425381" cy="49471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04964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32719" y="212220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617154" y="2966954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đặt và trả lời câu hỏi “Bằng gì?”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6250" t="51199" r="3750" b="12963"/>
          <a:stretch/>
        </p:blipFill>
        <p:spPr>
          <a:xfrm>
            <a:off x="1857069" y="3810000"/>
            <a:ext cx="12425381" cy="278306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57069" y="6858000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 khăn được làm bằng gì?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57069" y="7772400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 khăn được làm bằng sợi len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95582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32719" y="212220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3232017" y="2950863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đặt và trả lời câu hỏi “Bằng gì?”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7083" t="11481" r="4167" b="24074"/>
          <a:stretch/>
        </p:blipFill>
        <p:spPr>
          <a:xfrm>
            <a:off x="2042319" y="3779520"/>
            <a:ext cx="12603459" cy="51478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94365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32719" y="212220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86833" y="2982194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đặt và trả lời câu hỏi “Bằng gì?”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7083" t="38573" r="4167" b="24074"/>
          <a:stretch/>
        </p:blipFill>
        <p:spPr>
          <a:xfrm>
            <a:off x="1586833" y="3962400"/>
            <a:ext cx="12603459" cy="298381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86833" y="6946211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nhỏ viết trên bảng bằng gì?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71752" y="7857292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 nhỏ viết trên bảng bằng phấn.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08348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  <p:tag name="ISPRING_LMS_API_VERSION" val="SCORM 2004 (4th edition)"/>
  <p:tag name="ISPRING_ULTRA_SCORM_COURSE_ID" val="ACB9D46B-2001-4932-A1EF-CC6CF27636D5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b:\uFFFDN{44C9C380-D2AB-4688-94B4-9598F3A00778}&quot;,&quot;C:\\Users\\SURFACE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LUYỆN TẬP  DẤU NGOẶC KÉP. ĐẶT VÀ TLCH BẰNG GÌ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308182-5875-4A85-A869-AD6E3224C706}:3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F7D627E-B9CB-46EA-A172-BA55DDD4A7D5}:4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0661343-5759-40D6-89FE-CCB3CC90C0C5}:43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99510B2-860F-4E79-B3BB-4CAB15702360}:44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E8E5C95-04F6-4485-B483-1B0FD65E9E06}:44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23A800B-6C81-42D7-AAB1-41404DA4920E}:44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4E4DB41-E9BD-4651-AB52-FB46D312E421}:44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  <p:tag name="GENSWF_SLIDE_UID" val="{3FBE0EB5-9307-4EDE-9672-812DA3DEB19A}:34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9505</TotalTime>
  <Words>234</Words>
  <Application>Microsoft Office PowerPoint</Application>
  <PresentationFormat>Custom</PresentationFormat>
  <Paragraphs>33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  DẤU NGOẶC KÉP. ĐẶT VÀ TLCH BẰNG GÌ</dc:title>
  <dc:creator>Le Hong Minh</dc:creator>
  <cp:lastModifiedBy>SURFACE</cp:lastModifiedBy>
  <cp:revision>1039</cp:revision>
  <dcterms:created xsi:type="dcterms:W3CDTF">2008-09-09T22:52:10Z</dcterms:created>
  <dcterms:modified xsi:type="dcterms:W3CDTF">2025-03-12T20:59:48Z</dcterms:modified>
</cp:coreProperties>
</file>