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9" r:id="rId3"/>
    <p:sldId id="277" r:id="rId4"/>
    <p:sldId id="278" r:id="rId5"/>
    <p:sldId id="280" r:id="rId6"/>
    <p:sldId id="281" r:id="rId7"/>
    <p:sldId id="29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3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CAEB-CA97-4A9E-A522-1E83972C0B4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A130-D1E5-4554-BD56-E3B087FC8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2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BA130-D1E5-4554-BD56-E3B087FC81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BA130-D1E5-4554-BD56-E3B087FC81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BA130-D1E5-4554-BD56-E3B087FC81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BA130-D1E5-4554-BD56-E3B087FC81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BA130-D1E5-4554-BD56-E3B087FC81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BA130-D1E5-4554-BD56-E3B087FC81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8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2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2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8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055C-56C6-4777-88D1-302B60B70D48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9512-18D3-41BD-877A-D7C9C0CB7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547498" y="1398288"/>
            <a:ext cx="4541793" cy="1534547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22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95627" y="3566649"/>
            <a:ext cx="7128728" cy="1883034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022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 BÊN CỬA SỔ</a:t>
            </a:r>
          </a:p>
          <a:p>
            <a:pPr algn="ctr"/>
            <a:endParaRPr lang="en-US" sz="2022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068718" y="5958762"/>
            <a:ext cx="9524899" cy="832976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22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22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2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22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Hoài </a:t>
            </a:r>
            <a:r>
              <a:rPr lang="en-US" sz="2022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022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85558" y="1238053"/>
            <a:ext cx="2314842" cy="1819518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798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69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6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4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6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877375" y="4349"/>
            <a:ext cx="8952937" cy="902709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49781"/>
              </a:avLst>
            </a:prstTxWarp>
          </a:bodyPr>
          <a:lstStyle/>
          <a:p>
            <a:pPr algn="ctr"/>
            <a:r>
              <a:rPr lang="vi-VN" sz="2022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022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67" y="4349"/>
            <a:ext cx="913989" cy="139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596" y="4348"/>
            <a:ext cx="958676" cy="139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" y="5006725"/>
            <a:ext cx="1696757" cy="17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825740" y="1668578"/>
            <a:ext cx="465285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521103" y="4017388"/>
            <a:ext cx="446937" cy="57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3624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7729" y="4347"/>
            <a:ext cx="12176542" cy="684930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28" y="1507558"/>
            <a:ext cx="553721" cy="101179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8477449" y="3696553"/>
            <a:ext cx="3706822" cy="3157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3081662" y="1524743"/>
            <a:ext cx="3218647" cy="82982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>
              <a:defRPr/>
            </a:pPr>
            <a:r>
              <a:rPr lang="en-US" sz="4943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943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43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943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9799" y="627542"/>
            <a:ext cx="9132405" cy="560964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1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8560CBA-519C-064C-E625-1283D56C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" y="2519354"/>
            <a:ext cx="9968784" cy="433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64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755135" y="142868"/>
            <a:ext cx="6096001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5 CÁNH HOA VUI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4247" r="3551" b="30215"/>
          <a:stretch>
            <a:fillRect/>
          </a:stretch>
        </p:blipFill>
        <p:spPr bwMode="auto">
          <a:xfrm>
            <a:off x="8893794" y="5009337"/>
            <a:ext cx="2596847" cy="17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rot="18434799">
            <a:off x="8598441" y="1762094"/>
            <a:ext cx="1382941" cy="152279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/>
          </a:p>
        </p:txBody>
      </p:sp>
      <p:sp>
        <p:nvSpPr>
          <p:cNvPr id="5" name="Oval 4"/>
          <p:cNvSpPr/>
          <p:nvPr/>
        </p:nvSpPr>
        <p:spPr bwMode="auto">
          <a:xfrm rot="2288708">
            <a:off x="9943660" y="1784454"/>
            <a:ext cx="1405466" cy="1497096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/>
          </a:p>
        </p:txBody>
      </p:sp>
      <p:sp>
        <p:nvSpPr>
          <p:cNvPr id="6" name="Oval 5"/>
          <p:cNvSpPr/>
          <p:nvPr/>
        </p:nvSpPr>
        <p:spPr bwMode="auto">
          <a:xfrm rot="6931476">
            <a:off x="10394574" y="2910771"/>
            <a:ext cx="1381752" cy="1524000"/>
          </a:xfrm>
          <a:prstGeom prst="ellips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/>
          </a:p>
        </p:txBody>
      </p:sp>
      <p:sp>
        <p:nvSpPr>
          <p:cNvPr id="7" name="Oval 6"/>
          <p:cNvSpPr/>
          <p:nvPr/>
        </p:nvSpPr>
        <p:spPr bwMode="auto">
          <a:xfrm rot="10602285">
            <a:off x="9273583" y="3701308"/>
            <a:ext cx="1406676" cy="1497096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/>
          </a:p>
        </p:txBody>
      </p:sp>
      <p:sp>
        <p:nvSpPr>
          <p:cNvPr id="8" name="Oval 7"/>
          <p:cNvSpPr/>
          <p:nvPr/>
        </p:nvSpPr>
        <p:spPr bwMode="auto">
          <a:xfrm rot="15159014">
            <a:off x="8182970" y="2943471"/>
            <a:ext cx="1382941" cy="1524000"/>
          </a:xfrm>
          <a:prstGeom prst="ellipse">
            <a:avLst/>
          </a:prstGeom>
          <a:solidFill>
            <a:srgbClr val="66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/>
          </a:p>
        </p:txBody>
      </p:sp>
      <p:sp>
        <p:nvSpPr>
          <p:cNvPr id="9" name="Oval 8"/>
          <p:cNvSpPr/>
          <p:nvPr/>
        </p:nvSpPr>
        <p:spPr bwMode="auto">
          <a:xfrm>
            <a:off x="9358251" y="2908167"/>
            <a:ext cx="1236133" cy="121289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/>
          </a:p>
        </p:txBody>
      </p:sp>
      <p:sp>
        <p:nvSpPr>
          <p:cNvPr id="10" name="Rectangle 9"/>
          <p:cNvSpPr/>
          <p:nvPr/>
        </p:nvSpPr>
        <p:spPr>
          <a:xfrm rot="2140650">
            <a:off x="10159443" y="2106157"/>
            <a:ext cx="1068453" cy="668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45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7124483">
            <a:off x="10645223" y="3453253"/>
            <a:ext cx="1107184" cy="668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45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 rot="10800000">
            <a:off x="9487669" y="4267354"/>
            <a:ext cx="1106714" cy="668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45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 rot="15198060">
            <a:off x="8206800" y="3430605"/>
            <a:ext cx="1070398" cy="668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45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 rot="19257912">
            <a:off x="8663134" y="2106386"/>
            <a:ext cx="991331" cy="668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45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09796" y="2025794"/>
            <a:ext cx="2648664" cy="8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Điền dấu ? hay ~</a:t>
            </a:r>
          </a:p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băng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929368" y="2212347"/>
            <a:ext cx="499646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397" b="1">
                <a:solidFill>
                  <a:srgbClr val="FF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396670" y="2025794"/>
            <a:ext cx="2098873" cy="8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Điền s hay x</a:t>
            </a:r>
          </a:p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cửa ….ổ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581295" y="2385645"/>
            <a:ext cx="443682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397" b="1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383951" y="3526154"/>
            <a:ext cx="2098873" cy="8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Điền l hay n</a:t>
            </a:r>
          </a:p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…..éo nhéo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936429" y="3876993"/>
            <a:ext cx="357470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397" b="1">
                <a:solidFill>
                  <a:srgbClr val="FF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09797" y="5009337"/>
            <a:ext cx="2098873" cy="8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Điền d hay gi</a:t>
            </a:r>
          </a:p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…..ũ cánh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00986" y="5357622"/>
            <a:ext cx="457121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397" b="1">
                <a:solidFill>
                  <a:srgbClr val="FF0000"/>
                </a:solidFill>
                <a:latin typeface="Times New Roman" pitchFamily="18" charset="0"/>
              </a:rPr>
              <a:t>gi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500066" y="5012426"/>
            <a:ext cx="2098873" cy="8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Điền l hay n:</a:t>
            </a:r>
          </a:p>
          <a:p>
            <a:pPr algn="ctr" eaLnBrk="1" hangingPunct="1">
              <a:defRPr/>
            </a:pPr>
            <a:r>
              <a:rPr lang="en-US" sz="2397" b="1">
                <a:solidFill>
                  <a:srgbClr val="0000CC"/>
                </a:solidFill>
                <a:latin typeface="Times New Roman" pitchFamily="18" charset="0"/>
              </a:rPr>
              <a:t>….om vui quá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15119" y="5366738"/>
            <a:ext cx="524718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397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5632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1743651"/>
            <a:ext cx="1219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Bẵng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Con bay,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…nom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</a:t>
            </a:r>
          </a:p>
          <a:p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Theo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vi-VN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38705"/>
            <a:ext cx="12191998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66167"/>
            <a:ext cx="12191999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9362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969492"/>
            <a:ext cx="1209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1018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5067041"/>
            <a:ext cx="337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76247" y="5059640"/>
            <a:ext cx="8815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quá, léo nhéo, nhộn, giũ cánh, nom.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4541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3" grpId="0"/>
      <p:bldP spid="4" grpId="0"/>
      <p:bldP spid="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164"/>
            <a:ext cx="935181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2a. Chọn </a:t>
            </a:r>
            <a:r>
              <a:rPr lang="nl-NL" sz="29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nl-NL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nl-NL" sz="29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r>
              <a:rPr lang="nl-NL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cho ô vuông.</a:t>
            </a:r>
            <a:endParaRPr lang="vi-VN" sz="29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09025" y="2883396"/>
            <a:ext cx="7327924" cy="2858475"/>
            <a:chOff x="4284132" y="3843604"/>
            <a:chExt cx="9782969" cy="3816139"/>
          </a:xfrm>
        </p:grpSpPr>
        <p:sp>
          <p:nvSpPr>
            <p:cNvPr id="3" name="Rectangle 2"/>
            <p:cNvSpPr/>
            <p:nvPr/>
          </p:nvSpPr>
          <p:spPr>
            <a:xfrm>
              <a:off x="4284132" y="3843604"/>
              <a:ext cx="9782969" cy="3816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027" indent="-214027" algn="just">
                <a:lnSpc>
                  <a:spcPct val="150000"/>
                </a:lnSpc>
                <a:buFontTx/>
                <a:buChar char="-"/>
              </a:pPr>
              <a:r>
                <a:rPr lang="nl-NL" sz="2996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Gió h      h      thổi</a:t>
              </a:r>
              <a:r>
                <a:rPr lang="en-US" sz="2996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214027" indent="-214027" algn="just">
                <a:lnSpc>
                  <a:spcPct val="150000"/>
                </a:lnSpc>
                <a:buFontTx/>
                <a:buChar char="-"/>
              </a:pPr>
              <a:r>
                <a:rPr lang="nl-NL" sz="2996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 em l      luyến chia tay cô giáo.</a:t>
              </a:r>
              <a:endParaRPr lang="en-US" sz="2996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14027" indent="-214027" algn="just">
                <a:lnSpc>
                  <a:spcPct val="150000"/>
                </a:lnSpc>
                <a:buFontTx/>
                <a:buChar char="-"/>
              </a:pPr>
              <a:r>
                <a:rPr lang="nl-NL" sz="2996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Lửa cháy l      r      .  </a:t>
              </a:r>
              <a:endParaRPr lang="en-US" sz="2996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14027" indent="-214027" algn="just">
                <a:lnSpc>
                  <a:spcPct val="150000"/>
                </a:lnSpc>
                <a:buFontTx/>
                <a:buChar char="-"/>
              </a:pPr>
              <a:r>
                <a:rPr lang="nl-NL" sz="2996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Ông em có bộ s      tập tem thư.</a:t>
              </a:r>
              <a:endParaRPr lang="en-US" sz="2996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52319" y="398890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86401" y="399652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97861" y="492252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77841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9653" y="678180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79653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6" name="Rectangle 5"/>
          <p:cNvSpPr/>
          <p:nvPr/>
        </p:nvSpPr>
        <p:spPr>
          <a:xfrm>
            <a:off x="4345912" y="2997943"/>
            <a:ext cx="6014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2996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14063" y="3010818"/>
            <a:ext cx="6014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2996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2760" y="4382775"/>
            <a:ext cx="6014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2996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39389" y="4382775"/>
            <a:ext cx="6014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2996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40743" y="3702757"/>
            <a:ext cx="72487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endParaRPr lang="en-US" sz="2996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82986" y="5084249"/>
            <a:ext cx="72487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endParaRPr lang="en-US" sz="2996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66167"/>
            <a:ext cx="12191999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09362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6110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54076"/>
            <a:ext cx="79163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2b. Chọn tiếng thích hợp thay cho ô trống.</a:t>
            </a:r>
            <a:endParaRPr lang="vi-VN" sz="29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750" t="18148" r="6666" b="33704"/>
          <a:stretch/>
        </p:blipFill>
        <p:spPr>
          <a:xfrm>
            <a:off x="1016098" y="2248906"/>
            <a:ext cx="10418609" cy="33360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14270" y="2450885"/>
            <a:ext cx="1027396" cy="565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28" name="Oval 27"/>
          <p:cNvSpPr/>
          <p:nvPr/>
        </p:nvSpPr>
        <p:spPr>
          <a:xfrm>
            <a:off x="2614270" y="3592436"/>
            <a:ext cx="1027396" cy="565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29" name="Oval 28"/>
          <p:cNvSpPr/>
          <p:nvPr/>
        </p:nvSpPr>
        <p:spPr>
          <a:xfrm>
            <a:off x="2614270" y="4681777"/>
            <a:ext cx="1027396" cy="565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0" name="Oval 29"/>
          <p:cNvSpPr/>
          <p:nvPr/>
        </p:nvSpPr>
        <p:spPr>
          <a:xfrm>
            <a:off x="8036636" y="2450885"/>
            <a:ext cx="1027396" cy="565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1" name="Oval 30"/>
          <p:cNvSpPr/>
          <p:nvPr/>
        </p:nvSpPr>
        <p:spPr>
          <a:xfrm>
            <a:off x="8036636" y="3616768"/>
            <a:ext cx="1027396" cy="565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2" name="Oval 31"/>
          <p:cNvSpPr/>
          <p:nvPr/>
        </p:nvSpPr>
        <p:spPr>
          <a:xfrm>
            <a:off x="8093714" y="4698300"/>
            <a:ext cx="1027396" cy="565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9" name="Rectangle 18"/>
          <p:cNvSpPr/>
          <p:nvPr/>
        </p:nvSpPr>
        <p:spPr>
          <a:xfrm>
            <a:off x="8695" y="5513780"/>
            <a:ext cx="97470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Đặt 2 câu với từ ngữ tìm được ở bài tập 2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96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082971"/>
            <a:ext cx="1029989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Ngày mai, em được bố mẹ đưa đi tiêm phòng</a:t>
            </a:r>
            <a:r>
              <a:rPr lang="en-US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9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66167"/>
            <a:ext cx="12191999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9362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81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560320" y="2744070"/>
            <a:ext cx="7090117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0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A53340-440E-4ED5-AF11-DBE3F243908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2  Bai 11 Chuyen ben cua so  Doc Chuyen ben cua so (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0A9AC7-4B6D-4FEC-B6EF-9A25959854D4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0603E9-6653-4719-8D60-CEC1E05A9253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771FEE-3A81-4E86-B2A6-633761389B00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997E4F-77AE-46B7-B0DE-589DC3D30E6F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C8F082-D615-435C-8FE9-D18ECE838F18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BB0769-2D2A-4661-B1CF-A8478991AAEF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9DCA8B59-255D-4BFC-B9B9-3FAAE65F1F02}:2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335</Words>
  <Application>Microsoft Office PowerPoint</Application>
  <PresentationFormat>Widescreen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2  Bai 11 Chuyen ben cua so  Doc Chuyen ben cua so (1)</dc:title>
  <dc:creator>computer</dc:creator>
  <cp:lastModifiedBy>SURFACE</cp:lastModifiedBy>
  <cp:revision>23</cp:revision>
  <dcterms:created xsi:type="dcterms:W3CDTF">2024-02-28T10:44:33Z</dcterms:created>
  <dcterms:modified xsi:type="dcterms:W3CDTF">2025-03-13T08:48:36Z</dcterms:modified>
</cp:coreProperties>
</file>