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sldIdLst>
    <p:sldId id="3067" r:id="rId3"/>
    <p:sldId id="260" r:id="rId4"/>
    <p:sldId id="279" r:id="rId5"/>
    <p:sldId id="3068" r:id="rId6"/>
    <p:sldId id="3075" r:id="rId7"/>
    <p:sldId id="3072" r:id="rId8"/>
    <p:sldId id="356" r:id="rId9"/>
    <p:sldId id="315" r:id="rId10"/>
    <p:sldId id="3078" r:id="rId11"/>
    <p:sldId id="3084" r:id="rId12"/>
    <p:sldId id="3085" r:id="rId13"/>
    <p:sldId id="3073" r:id="rId14"/>
    <p:sldId id="321" r:id="rId15"/>
    <p:sldId id="303" r:id="rId16"/>
    <p:sldId id="327" r:id="rId17"/>
    <p:sldId id="328" r:id="rId18"/>
    <p:sldId id="310" r:id="rId19"/>
    <p:sldId id="329" r:id="rId20"/>
    <p:sldId id="330" r:id="rId21"/>
    <p:sldId id="331" r:id="rId22"/>
    <p:sldId id="295" r:id="rId23"/>
    <p:sldId id="296" r:id="rId24"/>
    <p:sldId id="267" r:id="rId25"/>
    <p:sldId id="332" r:id="rId26"/>
    <p:sldId id="30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2" autoAdjust="0"/>
    <p:restoredTop sz="88619" autoAdjust="0"/>
  </p:normalViewPr>
  <p:slideViewPr>
    <p:cSldViewPr snapToGrid="0">
      <p:cViewPr varScale="1">
        <p:scale>
          <a:sx n="70" d="100"/>
          <a:sy n="70" d="100"/>
        </p:scale>
        <p:origin x="57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7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2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8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8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4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8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8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5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2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2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55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44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3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3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, </a:t>
            </a:r>
            <a:r>
              <a:rPr lang="en-US" baseline="0" dirty="0" err="1"/>
              <a:t>chăn</a:t>
            </a:r>
            <a:r>
              <a:rPr lang="en-US" baseline="0" dirty="0"/>
              <a:t> </a:t>
            </a:r>
            <a:r>
              <a:rPr lang="en-US" baseline="0" dirty="0" err="1"/>
              <a:t>trâu</a:t>
            </a:r>
            <a:r>
              <a:rPr lang="en-US" baseline="0" dirty="0"/>
              <a:t>. HS </a:t>
            </a:r>
            <a:r>
              <a:rPr lang="en-US" baseline="0" dirty="0" err="1"/>
              <a:t>đọc</a:t>
            </a:r>
            <a:r>
              <a:rPr lang="en-US" baseline="0" dirty="0"/>
              <a:t> –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.</a:t>
            </a:r>
          </a:p>
          <a:p>
            <a:pPr marL="158750" indent="0">
              <a:buNone/>
            </a:pP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, </a:t>
            </a:r>
            <a:endParaRPr lang="en-US" dirty="0"/>
          </a:p>
          <a:p>
            <a:r>
              <a:rPr lang="en-US" dirty="0" err="1"/>
              <a:t>Nhuộm</a:t>
            </a:r>
            <a:r>
              <a:rPr lang="en-US" baseline="0" dirty="0"/>
              <a:t> -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chuyển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thành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màu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bằng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cách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nhúng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hoặc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ủ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với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chất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màu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trăng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nào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5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điệu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đấy</a:t>
            </a:r>
            <a:r>
              <a:rPr lang="en-US" dirty="0"/>
              <a:t>.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hay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dí</a:t>
            </a:r>
            <a:r>
              <a:rPr lang="en-US" dirty="0"/>
              <a:t> </a:t>
            </a:r>
            <a:r>
              <a:rPr lang="en-US" dirty="0" err="1"/>
              <a:t>dỏm</a:t>
            </a:r>
            <a:r>
              <a:rPr lang="en-US" dirty="0"/>
              <a:t>.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Khoa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mệnh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8 </a:t>
            </a:r>
            <a:r>
              <a:rPr lang="en-US" dirty="0" err="1"/>
              <a:t>tuổi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720003" y="1846400"/>
            <a:ext cx="2810800" cy="1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960013" y="3429000"/>
            <a:ext cx="3570800" cy="18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/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BE24-CEC0-4656-AA2C-6A956C4E2A0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6.png"/><Relationship Id="rId5" Type="http://schemas.openxmlformats.org/officeDocument/2006/relationships/tags" Target="../tags/tag20.xml"/><Relationship Id="rId10" Type="http://schemas.openxmlformats.org/officeDocument/2006/relationships/image" Target="../media/image15.png"/><Relationship Id="rId4" Type="http://schemas.openxmlformats.org/officeDocument/2006/relationships/tags" Target="../tags/tag19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6998" y="228601"/>
            <a:ext cx="7720194" cy="506730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TÂN VIÊN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501" y="1193802"/>
            <a:ext cx="5168349" cy="2610679"/>
          </a:xfrm>
          <a:prstGeom prst="rect">
            <a:avLst/>
          </a:prstGeom>
          <a:noFill/>
        </p:spPr>
        <p:txBody>
          <a:bodyPr spcFirstLastPara="1" wrap="square" lIns="76810" tIns="38405" rIns="76810" bIns="38405" numCol="1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98" y="2512239"/>
            <a:ext cx="7807188" cy="1014730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GIỜ</a:t>
            </a:r>
          </a:p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3B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1900" y="4312327"/>
            <a:ext cx="6778868" cy="568325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ĐỖ THỊ HOÀI PHƯƠNG</a:t>
            </a:r>
          </a:p>
        </p:txBody>
      </p:sp>
      <p:pic>
        <p:nvPicPr>
          <p:cNvPr id="8" name="Google Shape;299;p1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1638300" y="1555305"/>
            <a:ext cx="1002268" cy="15978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/>
          <p:cNvSpPr/>
          <p:nvPr/>
        </p:nvSpPr>
        <p:spPr>
          <a:xfrm>
            <a:off x="82350" y="29749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80" y="-130175"/>
            <a:ext cx="5723890" cy="125603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23872" y="404736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09930" y="2159635"/>
            <a:ext cx="469900" cy="61531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23871" y="4862325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6331135" y="129466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5458460" y="3281045"/>
            <a:ext cx="371475" cy="40005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"/>
          <p:cNvSpPr/>
          <p:nvPr/>
        </p:nvSpPr>
        <p:spPr>
          <a:xfrm>
            <a:off x="130810" y="209550"/>
            <a:ext cx="4057650" cy="19862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ra sông cái.</a:t>
            </a:r>
          </a:p>
        </p:txBody>
      </p:sp>
      <p:sp>
        <p:nvSpPr>
          <p:cNvPr id="27" name="Rectangle 5"/>
          <p:cNvSpPr/>
          <p:nvPr/>
        </p:nvSpPr>
        <p:spPr>
          <a:xfrm>
            <a:off x="709930" y="2036445"/>
            <a:ext cx="4463415" cy="28898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Đã có em 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105410" y="4695825"/>
            <a:ext cx="395033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Vui quá là 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29" name="Rectangle 8"/>
          <p:cNvSpPr/>
          <p:nvPr/>
        </p:nvSpPr>
        <p:spPr>
          <a:xfrm>
            <a:off x="6195060" y="1165225"/>
            <a:ext cx="363156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Nhập bọn vui 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30" name="Rectangle 9"/>
          <p:cNvSpPr/>
          <p:nvPr/>
        </p:nvSpPr>
        <p:spPr>
          <a:xfrm>
            <a:off x="5493385" y="3207385"/>
            <a:ext cx="4129405" cy="293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Không con cá nhỏ…</a:t>
            </a:r>
          </a:p>
        </p:txBody>
      </p:sp>
      <p:sp>
        <p:nvSpPr>
          <p:cNvPr id="31" name="Rectangle 10"/>
          <p:cNvSpPr/>
          <p:nvPr/>
        </p:nvSpPr>
        <p:spPr>
          <a:xfrm>
            <a:off x="6590030" y="6055360"/>
            <a:ext cx="4129405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Hoàng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Linh)</a:t>
            </a:r>
          </a:p>
        </p:txBody>
      </p:sp>
      <p:sp>
        <p:nvSpPr>
          <p:cNvPr id="32" name="Rectangle: Rounded Corners 12"/>
          <p:cNvSpPr/>
          <p:nvPr/>
        </p:nvSpPr>
        <p:spPr>
          <a:xfrm>
            <a:off x="8731250" y="174625"/>
            <a:ext cx="2796540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4000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Đọc</a:t>
            </a: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nối</a:t>
            </a: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tiếp</a:t>
            </a: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3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19921" y="110224"/>
            <a:ext cx="12072079" cy="6747776"/>
          </a:xfrm>
          <a:custGeom>
            <a:avLst/>
            <a:gdLst>
              <a:gd name="connsiteX0" fmla="*/ 0 w 12072079"/>
              <a:gd name="connsiteY0" fmla="*/ 1124652 h 6747776"/>
              <a:gd name="connsiteX1" fmla="*/ 1124652 w 12072079"/>
              <a:gd name="connsiteY1" fmla="*/ 0 h 6747776"/>
              <a:gd name="connsiteX2" fmla="*/ 10947427 w 12072079"/>
              <a:gd name="connsiteY2" fmla="*/ 0 h 6747776"/>
              <a:gd name="connsiteX3" fmla="*/ 12072079 w 12072079"/>
              <a:gd name="connsiteY3" fmla="*/ 1124652 h 6747776"/>
              <a:gd name="connsiteX4" fmla="*/ 12072079 w 12072079"/>
              <a:gd name="connsiteY4" fmla="*/ 5623124 h 6747776"/>
              <a:gd name="connsiteX5" fmla="*/ 10947427 w 12072079"/>
              <a:gd name="connsiteY5" fmla="*/ 6747776 h 6747776"/>
              <a:gd name="connsiteX6" fmla="*/ 1124652 w 12072079"/>
              <a:gd name="connsiteY6" fmla="*/ 6747776 h 6747776"/>
              <a:gd name="connsiteX7" fmla="*/ 0 w 12072079"/>
              <a:gd name="connsiteY7" fmla="*/ 5623124 h 6747776"/>
              <a:gd name="connsiteX8" fmla="*/ 0 w 12072079"/>
              <a:gd name="connsiteY8" fmla="*/ 1124652 h 67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2079" h="6747776" fill="none" extrusionOk="0">
                <a:moveTo>
                  <a:pt x="0" y="1124652"/>
                </a:moveTo>
                <a:cubicBezTo>
                  <a:pt x="7012" y="458296"/>
                  <a:pt x="474288" y="16185"/>
                  <a:pt x="1124652" y="0"/>
                </a:cubicBezTo>
                <a:cubicBezTo>
                  <a:pt x="5956791" y="-73180"/>
                  <a:pt x="8583253" y="86135"/>
                  <a:pt x="10947427" y="0"/>
                </a:cubicBezTo>
                <a:cubicBezTo>
                  <a:pt x="11612948" y="13217"/>
                  <a:pt x="12032244" y="485631"/>
                  <a:pt x="12072079" y="1124652"/>
                </a:cubicBezTo>
                <a:cubicBezTo>
                  <a:pt x="12227989" y="1912822"/>
                  <a:pt x="11932585" y="4663984"/>
                  <a:pt x="12072079" y="5623124"/>
                </a:cubicBezTo>
                <a:cubicBezTo>
                  <a:pt x="11977156" y="6233932"/>
                  <a:pt x="11635092" y="6664370"/>
                  <a:pt x="10947427" y="6747776"/>
                </a:cubicBezTo>
                <a:cubicBezTo>
                  <a:pt x="6170650" y="6792636"/>
                  <a:pt x="4385949" y="6865398"/>
                  <a:pt x="1124652" y="6747776"/>
                </a:cubicBezTo>
                <a:cubicBezTo>
                  <a:pt x="471098" y="6817244"/>
                  <a:pt x="40315" y="6220995"/>
                  <a:pt x="0" y="5623124"/>
                </a:cubicBezTo>
                <a:cubicBezTo>
                  <a:pt x="-60313" y="4225495"/>
                  <a:pt x="168062" y="2867975"/>
                  <a:pt x="0" y="1124652"/>
                </a:cubicBezTo>
                <a:close/>
              </a:path>
              <a:path w="12072079" h="6747776" stroke="0" extrusionOk="0">
                <a:moveTo>
                  <a:pt x="0" y="1124652"/>
                </a:moveTo>
                <a:cubicBezTo>
                  <a:pt x="4413" y="531500"/>
                  <a:pt x="449041" y="-68881"/>
                  <a:pt x="1124652" y="0"/>
                </a:cubicBezTo>
                <a:cubicBezTo>
                  <a:pt x="5220234" y="33707"/>
                  <a:pt x="9939658" y="-162475"/>
                  <a:pt x="10947427" y="0"/>
                </a:cubicBezTo>
                <a:cubicBezTo>
                  <a:pt x="11624759" y="-17262"/>
                  <a:pt x="12022693" y="540490"/>
                  <a:pt x="12072079" y="1124652"/>
                </a:cubicBezTo>
                <a:cubicBezTo>
                  <a:pt x="11975890" y="2401733"/>
                  <a:pt x="12125594" y="4090983"/>
                  <a:pt x="12072079" y="5623124"/>
                </a:cubicBezTo>
                <a:cubicBezTo>
                  <a:pt x="12083657" y="6253924"/>
                  <a:pt x="11464706" y="6697045"/>
                  <a:pt x="10947427" y="6747776"/>
                </a:cubicBezTo>
                <a:cubicBezTo>
                  <a:pt x="6786825" y="6800627"/>
                  <a:pt x="5158452" y="6870058"/>
                  <a:pt x="1124652" y="6747776"/>
                </a:cubicBezTo>
                <a:cubicBezTo>
                  <a:pt x="512916" y="6799372"/>
                  <a:pt x="29781" y="6246912"/>
                  <a:pt x="0" y="5623124"/>
                </a:cubicBezTo>
                <a:cubicBezTo>
                  <a:pt x="41338" y="4620722"/>
                  <a:pt x="-94415" y="2865328"/>
                  <a:pt x="0" y="112465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HP001 5 hàng" panose="020B0603050302020204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Khổ 1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410309" y="2604278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Khổ 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410309" y="3878201"/>
            <a:ext cx="2241452" cy="785699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Khổ 3-4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410309" y="5200948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Khổ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5900" y="160655"/>
            <a:ext cx="5887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ội dung các khổ thơ</a:t>
            </a:r>
            <a:endParaRPr kumimoji="0" 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FFFF00"/>
              </a:highlight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37" name="Speech Bubble: Rectangle with Corners Rounded 36"/>
          <p:cNvSpPr/>
          <p:nvPr/>
        </p:nvSpPr>
        <p:spPr>
          <a:xfrm>
            <a:off x="2756691" y="1376992"/>
            <a:ext cx="9291039" cy="830998"/>
          </a:xfrm>
          <a:custGeom>
            <a:avLst/>
            <a:gdLst>
              <a:gd name="connsiteX0" fmla="*/ 0 w 9291039"/>
              <a:gd name="connsiteY0" fmla="*/ 138502 h 830998"/>
              <a:gd name="connsiteX1" fmla="*/ 138502 w 9291039"/>
              <a:gd name="connsiteY1" fmla="*/ 0 h 830998"/>
              <a:gd name="connsiteX2" fmla="*/ 5419773 w 9291039"/>
              <a:gd name="connsiteY2" fmla="*/ 0 h 830998"/>
              <a:gd name="connsiteX3" fmla="*/ 5419773 w 9291039"/>
              <a:gd name="connsiteY3" fmla="*/ 0 h 830998"/>
              <a:gd name="connsiteX4" fmla="*/ 7742533 w 9291039"/>
              <a:gd name="connsiteY4" fmla="*/ 0 h 830998"/>
              <a:gd name="connsiteX5" fmla="*/ 9152537 w 9291039"/>
              <a:gd name="connsiteY5" fmla="*/ 0 h 830998"/>
              <a:gd name="connsiteX6" fmla="*/ 9291039 w 9291039"/>
              <a:gd name="connsiteY6" fmla="*/ 138502 h 830998"/>
              <a:gd name="connsiteX7" fmla="*/ 9291039 w 9291039"/>
              <a:gd name="connsiteY7" fmla="*/ 484749 h 830998"/>
              <a:gd name="connsiteX8" fmla="*/ 9291039 w 9291039"/>
              <a:gd name="connsiteY8" fmla="*/ 484749 h 830998"/>
              <a:gd name="connsiteX9" fmla="*/ 9291039 w 9291039"/>
              <a:gd name="connsiteY9" fmla="*/ 692498 h 830998"/>
              <a:gd name="connsiteX10" fmla="*/ 9291039 w 9291039"/>
              <a:gd name="connsiteY10" fmla="*/ 692496 h 830998"/>
              <a:gd name="connsiteX11" fmla="*/ 9152537 w 9291039"/>
              <a:gd name="connsiteY11" fmla="*/ 830998 h 830998"/>
              <a:gd name="connsiteX12" fmla="*/ 7742533 w 9291039"/>
              <a:gd name="connsiteY12" fmla="*/ 830998 h 830998"/>
              <a:gd name="connsiteX13" fmla="*/ 6262532 w 9291039"/>
              <a:gd name="connsiteY13" fmla="*/ 990550 h 830998"/>
              <a:gd name="connsiteX14" fmla="*/ 5419773 w 9291039"/>
              <a:gd name="connsiteY14" fmla="*/ 830998 h 830998"/>
              <a:gd name="connsiteX15" fmla="*/ 138502 w 9291039"/>
              <a:gd name="connsiteY15" fmla="*/ 830998 h 830998"/>
              <a:gd name="connsiteX16" fmla="*/ 0 w 9291039"/>
              <a:gd name="connsiteY16" fmla="*/ 692496 h 830998"/>
              <a:gd name="connsiteX17" fmla="*/ 0 w 9291039"/>
              <a:gd name="connsiteY17" fmla="*/ 692498 h 830998"/>
              <a:gd name="connsiteX18" fmla="*/ 0 w 9291039"/>
              <a:gd name="connsiteY18" fmla="*/ 484749 h 830998"/>
              <a:gd name="connsiteX19" fmla="*/ 0 w 9291039"/>
              <a:gd name="connsiteY19" fmla="*/ 484749 h 830998"/>
              <a:gd name="connsiteX20" fmla="*/ 0 w 9291039"/>
              <a:gd name="connsiteY20" fmla="*/ 138502 h 83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91039" h="830998" fill="none" extrusionOk="0">
                <a:moveTo>
                  <a:pt x="0" y="138502"/>
                </a:moveTo>
                <a:cubicBezTo>
                  <a:pt x="92" y="60601"/>
                  <a:pt x="63392" y="-11076"/>
                  <a:pt x="138502" y="0"/>
                </a:cubicBezTo>
                <a:cubicBezTo>
                  <a:pt x="1399047" y="126856"/>
                  <a:pt x="4505611" y="144266"/>
                  <a:pt x="5419773" y="0"/>
                </a:cubicBezTo>
                <a:lnTo>
                  <a:pt x="5419773" y="0"/>
                </a:lnTo>
                <a:cubicBezTo>
                  <a:pt x="5763819" y="148944"/>
                  <a:pt x="7363797" y="-38346"/>
                  <a:pt x="7742533" y="0"/>
                </a:cubicBezTo>
                <a:cubicBezTo>
                  <a:pt x="8328962" y="4353"/>
                  <a:pt x="8631613" y="-58064"/>
                  <a:pt x="9152537" y="0"/>
                </a:cubicBezTo>
                <a:cubicBezTo>
                  <a:pt x="9221726" y="-2484"/>
                  <a:pt x="9298007" y="56135"/>
                  <a:pt x="9291039" y="138502"/>
                </a:cubicBezTo>
                <a:cubicBezTo>
                  <a:pt x="9303461" y="309257"/>
                  <a:pt x="9262823" y="342728"/>
                  <a:pt x="9291039" y="484749"/>
                </a:cubicBezTo>
                <a:lnTo>
                  <a:pt x="9291039" y="484749"/>
                </a:lnTo>
                <a:cubicBezTo>
                  <a:pt x="9305157" y="546378"/>
                  <a:pt x="9294443" y="615789"/>
                  <a:pt x="9291039" y="692498"/>
                </a:cubicBezTo>
                <a:lnTo>
                  <a:pt x="9291039" y="692496"/>
                </a:lnTo>
                <a:cubicBezTo>
                  <a:pt x="9294975" y="771284"/>
                  <a:pt x="9222747" y="844782"/>
                  <a:pt x="9152537" y="830998"/>
                </a:cubicBezTo>
                <a:cubicBezTo>
                  <a:pt x="8702815" y="793468"/>
                  <a:pt x="8385691" y="877553"/>
                  <a:pt x="7742533" y="830998"/>
                </a:cubicBezTo>
                <a:cubicBezTo>
                  <a:pt x="7260154" y="812395"/>
                  <a:pt x="6510663" y="1040352"/>
                  <a:pt x="6262532" y="990550"/>
                </a:cubicBezTo>
                <a:cubicBezTo>
                  <a:pt x="5991499" y="953371"/>
                  <a:pt x="5668583" y="951047"/>
                  <a:pt x="5419773" y="830998"/>
                </a:cubicBezTo>
                <a:cubicBezTo>
                  <a:pt x="3958823" y="991001"/>
                  <a:pt x="959154" y="826208"/>
                  <a:pt x="138502" y="830998"/>
                </a:cubicBezTo>
                <a:cubicBezTo>
                  <a:pt x="54723" y="830260"/>
                  <a:pt x="-8423" y="777707"/>
                  <a:pt x="0" y="692496"/>
                </a:cubicBezTo>
                <a:lnTo>
                  <a:pt x="0" y="692498"/>
                </a:lnTo>
                <a:cubicBezTo>
                  <a:pt x="13359" y="648752"/>
                  <a:pt x="3499" y="534349"/>
                  <a:pt x="0" y="484749"/>
                </a:cubicBezTo>
                <a:lnTo>
                  <a:pt x="0" y="484749"/>
                </a:lnTo>
                <a:cubicBezTo>
                  <a:pt x="8126" y="377007"/>
                  <a:pt x="-17015" y="226216"/>
                  <a:pt x="0" y="138502"/>
                </a:cubicBezTo>
                <a:close/>
              </a:path>
              <a:path w="9291039" h="830998" stroke="0" extrusionOk="0">
                <a:moveTo>
                  <a:pt x="0" y="138502"/>
                </a:moveTo>
                <a:cubicBezTo>
                  <a:pt x="-1752" y="55956"/>
                  <a:pt x="52042" y="8072"/>
                  <a:pt x="138502" y="0"/>
                </a:cubicBezTo>
                <a:cubicBezTo>
                  <a:pt x="1848381" y="-95379"/>
                  <a:pt x="4645569" y="58096"/>
                  <a:pt x="5419773" y="0"/>
                </a:cubicBezTo>
                <a:lnTo>
                  <a:pt x="5419773" y="0"/>
                </a:lnTo>
                <a:cubicBezTo>
                  <a:pt x="6466697" y="122783"/>
                  <a:pt x="7264042" y="-136272"/>
                  <a:pt x="7742533" y="0"/>
                </a:cubicBezTo>
                <a:cubicBezTo>
                  <a:pt x="8372209" y="-37431"/>
                  <a:pt x="8631346" y="123848"/>
                  <a:pt x="9152537" y="0"/>
                </a:cubicBezTo>
                <a:cubicBezTo>
                  <a:pt x="9236149" y="-8463"/>
                  <a:pt x="9286772" y="57759"/>
                  <a:pt x="9291039" y="138502"/>
                </a:cubicBezTo>
                <a:cubicBezTo>
                  <a:pt x="9266566" y="230967"/>
                  <a:pt x="9281422" y="440640"/>
                  <a:pt x="9291039" y="484749"/>
                </a:cubicBezTo>
                <a:lnTo>
                  <a:pt x="9291039" y="484749"/>
                </a:lnTo>
                <a:cubicBezTo>
                  <a:pt x="9281462" y="507528"/>
                  <a:pt x="9288627" y="607699"/>
                  <a:pt x="9291039" y="692498"/>
                </a:cubicBezTo>
                <a:lnTo>
                  <a:pt x="9291039" y="692496"/>
                </a:lnTo>
                <a:cubicBezTo>
                  <a:pt x="9289572" y="775194"/>
                  <a:pt x="9228076" y="830728"/>
                  <a:pt x="9152537" y="830998"/>
                </a:cubicBezTo>
                <a:cubicBezTo>
                  <a:pt x="8831601" y="803627"/>
                  <a:pt x="7924603" y="823400"/>
                  <a:pt x="7742533" y="830998"/>
                </a:cubicBezTo>
                <a:cubicBezTo>
                  <a:pt x="7260914" y="966990"/>
                  <a:pt x="6999601" y="913329"/>
                  <a:pt x="6262532" y="990550"/>
                </a:cubicBezTo>
                <a:cubicBezTo>
                  <a:pt x="6024784" y="988251"/>
                  <a:pt x="5704378" y="840210"/>
                  <a:pt x="5419773" y="830998"/>
                </a:cubicBezTo>
                <a:cubicBezTo>
                  <a:pt x="4412904" y="694964"/>
                  <a:pt x="1850063" y="673278"/>
                  <a:pt x="138502" y="830998"/>
                </a:cubicBezTo>
                <a:cubicBezTo>
                  <a:pt x="69987" y="824965"/>
                  <a:pt x="9267" y="758942"/>
                  <a:pt x="0" y="692496"/>
                </a:cubicBezTo>
                <a:lnTo>
                  <a:pt x="0" y="692498"/>
                </a:lnTo>
                <a:cubicBezTo>
                  <a:pt x="-7835" y="648540"/>
                  <a:pt x="17740" y="574935"/>
                  <a:pt x="0" y="484749"/>
                </a:cubicBezTo>
                <a:lnTo>
                  <a:pt x="0" y="484749"/>
                </a:lnTo>
                <a:cubicBezTo>
                  <a:pt x="-12978" y="405817"/>
                  <a:pt x="13922" y="287883"/>
                  <a:pt x="0" y="138502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thiệu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trắng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38" name="Speech Bubble: Rectangle with Corners Rounded 37"/>
          <p:cNvSpPr/>
          <p:nvPr/>
        </p:nvSpPr>
        <p:spPr>
          <a:xfrm>
            <a:off x="2773680" y="2567940"/>
            <a:ext cx="9295765" cy="938530"/>
          </a:xfrm>
          <a:custGeom>
            <a:avLst/>
            <a:gdLst>
              <a:gd name="connsiteX0" fmla="*/ 0 w 9295783"/>
              <a:gd name="connsiteY0" fmla="*/ 132808 h 796835"/>
              <a:gd name="connsiteX1" fmla="*/ 132808 w 9295783"/>
              <a:gd name="connsiteY1" fmla="*/ 0 h 796835"/>
              <a:gd name="connsiteX2" fmla="*/ 5422540 w 9295783"/>
              <a:gd name="connsiteY2" fmla="*/ 0 h 796835"/>
              <a:gd name="connsiteX3" fmla="*/ 5422540 w 9295783"/>
              <a:gd name="connsiteY3" fmla="*/ 0 h 796835"/>
              <a:gd name="connsiteX4" fmla="*/ 7746486 w 9295783"/>
              <a:gd name="connsiteY4" fmla="*/ 0 h 796835"/>
              <a:gd name="connsiteX5" fmla="*/ 9162975 w 9295783"/>
              <a:gd name="connsiteY5" fmla="*/ 0 h 796835"/>
              <a:gd name="connsiteX6" fmla="*/ 9295783 w 9295783"/>
              <a:gd name="connsiteY6" fmla="*/ 132808 h 796835"/>
              <a:gd name="connsiteX7" fmla="*/ 9295783 w 9295783"/>
              <a:gd name="connsiteY7" fmla="*/ 464820 h 796835"/>
              <a:gd name="connsiteX8" fmla="*/ 9295783 w 9295783"/>
              <a:gd name="connsiteY8" fmla="*/ 464820 h 796835"/>
              <a:gd name="connsiteX9" fmla="*/ 9295783 w 9295783"/>
              <a:gd name="connsiteY9" fmla="*/ 664029 h 796835"/>
              <a:gd name="connsiteX10" fmla="*/ 9295783 w 9295783"/>
              <a:gd name="connsiteY10" fmla="*/ 664027 h 796835"/>
              <a:gd name="connsiteX11" fmla="*/ 9162975 w 9295783"/>
              <a:gd name="connsiteY11" fmla="*/ 796835 h 796835"/>
              <a:gd name="connsiteX12" fmla="*/ 7746486 w 9295783"/>
              <a:gd name="connsiteY12" fmla="*/ 796835 h 796835"/>
              <a:gd name="connsiteX13" fmla="*/ 6265730 w 9295783"/>
              <a:gd name="connsiteY13" fmla="*/ 949827 h 796835"/>
              <a:gd name="connsiteX14" fmla="*/ 5422540 w 9295783"/>
              <a:gd name="connsiteY14" fmla="*/ 796835 h 796835"/>
              <a:gd name="connsiteX15" fmla="*/ 132808 w 9295783"/>
              <a:gd name="connsiteY15" fmla="*/ 796835 h 796835"/>
              <a:gd name="connsiteX16" fmla="*/ 0 w 9295783"/>
              <a:gd name="connsiteY16" fmla="*/ 664027 h 796835"/>
              <a:gd name="connsiteX17" fmla="*/ 0 w 9295783"/>
              <a:gd name="connsiteY17" fmla="*/ 664029 h 796835"/>
              <a:gd name="connsiteX18" fmla="*/ 0 w 9295783"/>
              <a:gd name="connsiteY18" fmla="*/ 464820 h 796835"/>
              <a:gd name="connsiteX19" fmla="*/ 0 w 9295783"/>
              <a:gd name="connsiteY19" fmla="*/ 464820 h 796835"/>
              <a:gd name="connsiteX20" fmla="*/ 0 w 9295783"/>
              <a:gd name="connsiteY20" fmla="*/ 132808 h 7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95783" h="796835" fill="none" extrusionOk="0">
                <a:moveTo>
                  <a:pt x="0" y="132808"/>
                </a:moveTo>
                <a:cubicBezTo>
                  <a:pt x="225" y="56022"/>
                  <a:pt x="60704" y="-9965"/>
                  <a:pt x="132808" y="0"/>
                </a:cubicBezTo>
                <a:cubicBezTo>
                  <a:pt x="1159223" y="126856"/>
                  <a:pt x="3970700" y="144266"/>
                  <a:pt x="5422540" y="0"/>
                </a:cubicBezTo>
                <a:lnTo>
                  <a:pt x="5422540" y="0"/>
                </a:lnTo>
                <a:cubicBezTo>
                  <a:pt x="6101142" y="148944"/>
                  <a:pt x="7346039" y="-38346"/>
                  <a:pt x="7746486" y="0"/>
                </a:cubicBezTo>
                <a:cubicBezTo>
                  <a:pt x="7939846" y="118656"/>
                  <a:pt x="8687510" y="-102191"/>
                  <a:pt x="9162975" y="0"/>
                </a:cubicBezTo>
                <a:cubicBezTo>
                  <a:pt x="9229538" y="-2307"/>
                  <a:pt x="9301928" y="54280"/>
                  <a:pt x="9295783" y="132808"/>
                </a:cubicBezTo>
                <a:cubicBezTo>
                  <a:pt x="9290401" y="261270"/>
                  <a:pt x="9321349" y="305726"/>
                  <a:pt x="9295783" y="464820"/>
                </a:cubicBezTo>
                <a:lnTo>
                  <a:pt x="9295783" y="464820"/>
                </a:lnTo>
                <a:cubicBezTo>
                  <a:pt x="9300339" y="517038"/>
                  <a:pt x="9313314" y="615881"/>
                  <a:pt x="9295783" y="664029"/>
                </a:cubicBezTo>
                <a:lnTo>
                  <a:pt x="9295783" y="664027"/>
                </a:lnTo>
                <a:cubicBezTo>
                  <a:pt x="9300354" y="740041"/>
                  <a:pt x="9231991" y="806339"/>
                  <a:pt x="9162975" y="796835"/>
                </a:cubicBezTo>
                <a:cubicBezTo>
                  <a:pt x="8556345" y="818929"/>
                  <a:pt x="8005860" y="759958"/>
                  <a:pt x="7746486" y="796835"/>
                </a:cubicBezTo>
                <a:cubicBezTo>
                  <a:pt x="7436997" y="868681"/>
                  <a:pt x="6668047" y="835331"/>
                  <a:pt x="6265730" y="949827"/>
                </a:cubicBezTo>
                <a:cubicBezTo>
                  <a:pt x="6027680" y="833513"/>
                  <a:pt x="5595110" y="813115"/>
                  <a:pt x="5422540" y="796835"/>
                </a:cubicBezTo>
                <a:cubicBezTo>
                  <a:pt x="2836479" y="956838"/>
                  <a:pt x="1466803" y="792045"/>
                  <a:pt x="132808" y="796835"/>
                </a:cubicBezTo>
                <a:cubicBezTo>
                  <a:pt x="49170" y="795792"/>
                  <a:pt x="-1930" y="739372"/>
                  <a:pt x="0" y="664027"/>
                </a:cubicBezTo>
                <a:lnTo>
                  <a:pt x="0" y="664029"/>
                </a:lnTo>
                <a:cubicBezTo>
                  <a:pt x="-6653" y="589665"/>
                  <a:pt x="2011" y="531944"/>
                  <a:pt x="0" y="464820"/>
                </a:cubicBezTo>
                <a:lnTo>
                  <a:pt x="0" y="464820"/>
                </a:lnTo>
                <a:cubicBezTo>
                  <a:pt x="-6058" y="374421"/>
                  <a:pt x="-26045" y="254631"/>
                  <a:pt x="0" y="132808"/>
                </a:cubicBezTo>
                <a:close/>
              </a:path>
              <a:path w="9295783" h="796835" stroke="0" extrusionOk="0">
                <a:moveTo>
                  <a:pt x="0" y="132808"/>
                </a:moveTo>
                <a:cubicBezTo>
                  <a:pt x="-3850" y="46159"/>
                  <a:pt x="48575" y="8816"/>
                  <a:pt x="132808" y="0"/>
                </a:cubicBezTo>
                <a:cubicBezTo>
                  <a:pt x="1563272" y="-95379"/>
                  <a:pt x="4729359" y="58096"/>
                  <a:pt x="5422540" y="0"/>
                </a:cubicBezTo>
                <a:lnTo>
                  <a:pt x="5422540" y="0"/>
                </a:lnTo>
                <a:cubicBezTo>
                  <a:pt x="6087446" y="122783"/>
                  <a:pt x="6621499" y="-136272"/>
                  <a:pt x="7746486" y="0"/>
                </a:cubicBezTo>
                <a:cubicBezTo>
                  <a:pt x="7930978" y="-14376"/>
                  <a:pt x="8788944" y="893"/>
                  <a:pt x="9162975" y="0"/>
                </a:cubicBezTo>
                <a:cubicBezTo>
                  <a:pt x="9237446" y="-1335"/>
                  <a:pt x="9288367" y="52072"/>
                  <a:pt x="9295783" y="132808"/>
                </a:cubicBezTo>
                <a:cubicBezTo>
                  <a:pt x="9275046" y="243460"/>
                  <a:pt x="9315545" y="338548"/>
                  <a:pt x="9295783" y="464820"/>
                </a:cubicBezTo>
                <a:lnTo>
                  <a:pt x="9295783" y="464820"/>
                </a:lnTo>
                <a:cubicBezTo>
                  <a:pt x="9312151" y="506865"/>
                  <a:pt x="9304890" y="634223"/>
                  <a:pt x="9295783" y="664029"/>
                </a:cubicBezTo>
                <a:lnTo>
                  <a:pt x="9295783" y="664027"/>
                </a:lnTo>
                <a:cubicBezTo>
                  <a:pt x="9294056" y="744682"/>
                  <a:pt x="9224702" y="793541"/>
                  <a:pt x="9162975" y="796835"/>
                </a:cubicBezTo>
                <a:cubicBezTo>
                  <a:pt x="8676914" y="711411"/>
                  <a:pt x="8122749" y="752421"/>
                  <a:pt x="7746486" y="796835"/>
                </a:cubicBezTo>
                <a:cubicBezTo>
                  <a:pt x="7255008" y="728609"/>
                  <a:pt x="6487899" y="1046336"/>
                  <a:pt x="6265730" y="949827"/>
                </a:cubicBezTo>
                <a:cubicBezTo>
                  <a:pt x="6087731" y="977449"/>
                  <a:pt x="5791163" y="815159"/>
                  <a:pt x="5422540" y="796835"/>
                </a:cubicBezTo>
                <a:cubicBezTo>
                  <a:pt x="4667367" y="660801"/>
                  <a:pt x="2293409" y="639115"/>
                  <a:pt x="132808" y="796835"/>
                </a:cubicBezTo>
                <a:cubicBezTo>
                  <a:pt x="65019" y="792631"/>
                  <a:pt x="2252" y="734933"/>
                  <a:pt x="0" y="664027"/>
                </a:cubicBezTo>
                <a:lnTo>
                  <a:pt x="0" y="664029"/>
                </a:lnTo>
                <a:cubicBezTo>
                  <a:pt x="-2851" y="634166"/>
                  <a:pt x="-15841" y="544942"/>
                  <a:pt x="0" y="464820"/>
                </a:cubicBezTo>
                <a:lnTo>
                  <a:pt x="0" y="464820"/>
                </a:lnTo>
                <a:cubicBezTo>
                  <a:pt x="17735" y="378555"/>
                  <a:pt x="-28468" y="271610"/>
                  <a:pt x="0" y="132808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39" name="Speech Bubble: Rectangle with Corners Rounded 38"/>
          <p:cNvSpPr/>
          <p:nvPr/>
        </p:nvSpPr>
        <p:spPr>
          <a:xfrm>
            <a:off x="2791287" y="3890382"/>
            <a:ext cx="9278485" cy="796835"/>
          </a:xfrm>
          <a:custGeom>
            <a:avLst/>
            <a:gdLst>
              <a:gd name="connsiteX0" fmla="*/ 0 w 9278485"/>
              <a:gd name="connsiteY0" fmla="*/ 132808 h 796835"/>
              <a:gd name="connsiteX1" fmla="*/ 132808 w 9278485"/>
              <a:gd name="connsiteY1" fmla="*/ 0 h 796835"/>
              <a:gd name="connsiteX2" fmla="*/ 5412450 w 9278485"/>
              <a:gd name="connsiteY2" fmla="*/ 0 h 796835"/>
              <a:gd name="connsiteX3" fmla="*/ 5412450 w 9278485"/>
              <a:gd name="connsiteY3" fmla="*/ 0 h 796835"/>
              <a:gd name="connsiteX4" fmla="*/ 7732071 w 9278485"/>
              <a:gd name="connsiteY4" fmla="*/ 0 h 796835"/>
              <a:gd name="connsiteX5" fmla="*/ 9145677 w 9278485"/>
              <a:gd name="connsiteY5" fmla="*/ 0 h 796835"/>
              <a:gd name="connsiteX6" fmla="*/ 9278485 w 9278485"/>
              <a:gd name="connsiteY6" fmla="*/ 132808 h 796835"/>
              <a:gd name="connsiteX7" fmla="*/ 9278485 w 9278485"/>
              <a:gd name="connsiteY7" fmla="*/ 464820 h 796835"/>
              <a:gd name="connsiteX8" fmla="*/ 9278485 w 9278485"/>
              <a:gd name="connsiteY8" fmla="*/ 464820 h 796835"/>
              <a:gd name="connsiteX9" fmla="*/ 9278485 w 9278485"/>
              <a:gd name="connsiteY9" fmla="*/ 664029 h 796835"/>
              <a:gd name="connsiteX10" fmla="*/ 9278485 w 9278485"/>
              <a:gd name="connsiteY10" fmla="*/ 664027 h 796835"/>
              <a:gd name="connsiteX11" fmla="*/ 9145677 w 9278485"/>
              <a:gd name="connsiteY11" fmla="*/ 796835 h 796835"/>
              <a:gd name="connsiteX12" fmla="*/ 7732071 w 9278485"/>
              <a:gd name="connsiteY12" fmla="*/ 796835 h 796835"/>
              <a:gd name="connsiteX13" fmla="*/ 6254070 w 9278485"/>
              <a:gd name="connsiteY13" fmla="*/ 949827 h 796835"/>
              <a:gd name="connsiteX14" fmla="*/ 5412450 w 9278485"/>
              <a:gd name="connsiteY14" fmla="*/ 796835 h 796835"/>
              <a:gd name="connsiteX15" fmla="*/ 132808 w 9278485"/>
              <a:gd name="connsiteY15" fmla="*/ 796835 h 796835"/>
              <a:gd name="connsiteX16" fmla="*/ 0 w 9278485"/>
              <a:gd name="connsiteY16" fmla="*/ 664027 h 796835"/>
              <a:gd name="connsiteX17" fmla="*/ 0 w 9278485"/>
              <a:gd name="connsiteY17" fmla="*/ 664029 h 796835"/>
              <a:gd name="connsiteX18" fmla="*/ 0 w 9278485"/>
              <a:gd name="connsiteY18" fmla="*/ 464820 h 796835"/>
              <a:gd name="connsiteX19" fmla="*/ 0 w 9278485"/>
              <a:gd name="connsiteY19" fmla="*/ 464820 h 796835"/>
              <a:gd name="connsiteX20" fmla="*/ 0 w 9278485"/>
              <a:gd name="connsiteY20" fmla="*/ 132808 h 7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8485" h="796835" fill="none" extrusionOk="0">
                <a:moveTo>
                  <a:pt x="0" y="132808"/>
                </a:moveTo>
                <a:cubicBezTo>
                  <a:pt x="225" y="56022"/>
                  <a:pt x="60704" y="-9965"/>
                  <a:pt x="132808" y="0"/>
                </a:cubicBezTo>
                <a:cubicBezTo>
                  <a:pt x="2660552" y="126856"/>
                  <a:pt x="3304698" y="144266"/>
                  <a:pt x="5412450" y="0"/>
                </a:cubicBezTo>
                <a:lnTo>
                  <a:pt x="5412450" y="0"/>
                </a:lnTo>
                <a:cubicBezTo>
                  <a:pt x="6080283" y="148944"/>
                  <a:pt x="7087579" y="-38346"/>
                  <a:pt x="7732071" y="0"/>
                </a:cubicBezTo>
                <a:cubicBezTo>
                  <a:pt x="7897949" y="-114162"/>
                  <a:pt x="8821302" y="73916"/>
                  <a:pt x="9145677" y="0"/>
                </a:cubicBezTo>
                <a:cubicBezTo>
                  <a:pt x="9212240" y="-2307"/>
                  <a:pt x="9284630" y="54280"/>
                  <a:pt x="9278485" y="132808"/>
                </a:cubicBezTo>
                <a:cubicBezTo>
                  <a:pt x="9273103" y="261270"/>
                  <a:pt x="9304051" y="305726"/>
                  <a:pt x="9278485" y="464820"/>
                </a:cubicBezTo>
                <a:lnTo>
                  <a:pt x="9278485" y="464820"/>
                </a:lnTo>
                <a:cubicBezTo>
                  <a:pt x="9283041" y="517038"/>
                  <a:pt x="9296016" y="615881"/>
                  <a:pt x="9278485" y="664029"/>
                </a:cubicBezTo>
                <a:lnTo>
                  <a:pt x="9278485" y="664027"/>
                </a:lnTo>
                <a:cubicBezTo>
                  <a:pt x="9283056" y="740041"/>
                  <a:pt x="9214693" y="806339"/>
                  <a:pt x="9145677" y="796835"/>
                </a:cubicBezTo>
                <a:cubicBezTo>
                  <a:pt x="8869847" y="719976"/>
                  <a:pt x="8305470" y="810966"/>
                  <a:pt x="7732071" y="796835"/>
                </a:cubicBezTo>
                <a:cubicBezTo>
                  <a:pt x="7394523" y="843133"/>
                  <a:pt x="6871403" y="904216"/>
                  <a:pt x="6254070" y="949827"/>
                </a:cubicBezTo>
                <a:cubicBezTo>
                  <a:pt x="6016950" y="957759"/>
                  <a:pt x="5731410" y="818392"/>
                  <a:pt x="5412450" y="796835"/>
                </a:cubicBezTo>
                <a:cubicBezTo>
                  <a:pt x="3760744" y="956838"/>
                  <a:pt x="1744362" y="792045"/>
                  <a:pt x="132808" y="796835"/>
                </a:cubicBezTo>
                <a:cubicBezTo>
                  <a:pt x="49170" y="795792"/>
                  <a:pt x="-1930" y="739372"/>
                  <a:pt x="0" y="664027"/>
                </a:cubicBezTo>
                <a:lnTo>
                  <a:pt x="0" y="664029"/>
                </a:lnTo>
                <a:cubicBezTo>
                  <a:pt x="-6653" y="589665"/>
                  <a:pt x="2011" y="531944"/>
                  <a:pt x="0" y="464820"/>
                </a:cubicBezTo>
                <a:lnTo>
                  <a:pt x="0" y="464820"/>
                </a:lnTo>
                <a:cubicBezTo>
                  <a:pt x="-6058" y="374421"/>
                  <a:pt x="-26045" y="254631"/>
                  <a:pt x="0" y="132808"/>
                </a:cubicBezTo>
                <a:close/>
              </a:path>
              <a:path w="9278485" h="796835" stroke="0" extrusionOk="0">
                <a:moveTo>
                  <a:pt x="0" y="132808"/>
                </a:moveTo>
                <a:cubicBezTo>
                  <a:pt x="-3850" y="46159"/>
                  <a:pt x="48575" y="8816"/>
                  <a:pt x="132808" y="0"/>
                </a:cubicBezTo>
                <a:cubicBezTo>
                  <a:pt x="2303857" y="-95379"/>
                  <a:pt x="2918162" y="58096"/>
                  <a:pt x="5412450" y="0"/>
                </a:cubicBezTo>
                <a:lnTo>
                  <a:pt x="5412450" y="0"/>
                </a:lnTo>
                <a:cubicBezTo>
                  <a:pt x="6219396" y="122783"/>
                  <a:pt x="6785750" y="-136272"/>
                  <a:pt x="7732071" y="0"/>
                </a:cubicBezTo>
                <a:cubicBezTo>
                  <a:pt x="8237266" y="45501"/>
                  <a:pt x="8765042" y="17489"/>
                  <a:pt x="9145677" y="0"/>
                </a:cubicBezTo>
                <a:cubicBezTo>
                  <a:pt x="9220148" y="-1335"/>
                  <a:pt x="9271069" y="52072"/>
                  <a:pt x="9278485" y="132808"/>
                </a:cubicBezTo>
                <a:cubicBezTo>
                  <a:pt x="9257748" y="243460"/>
                  <a:pt x="9298247" y="338548"/>
                  <a:pt x="9278485" y="464820"/>
                </a:cubicBezTo>
                <a:lnTo>
                  <a:pt x="9278485" y="464820"/>
                </a:lnTo>
                <a:cubicBezTo>
                  <a:pt x="9294853" y="506865"/>
                  <a:pt x="9287592" y="634223"/>
                  <a:pt x="9278485" y="664029"/>
                </a:cubicBezTo>
                <a:lnTo>
                  <a:pt x="9278485" y="664027"/>
                </a:lnTo>
                <a:cubicBezTo>
                  <a:pt x="9276758" y="744682"/>
                  <a:pt x="9207404" y="793541"/>
                  <a:pt x="9145677" y="796835"/>
                </a:cubicBezTo>
                <a:cubicBezTo>
                  <a:pt x="8988914" y="854689"/>
                  <a:pt x="8219075" y="862109"/>
                  <a:pt x="7732071" y="796835"/>
                </a:cubicBezTo>
                <a:cubicBezTo>
                  <a:pt x="7328502" y="753297"/>
                  <a:pt x="6558422" y="979136"/>
                  <a:pt x="6254070" y="949827"/>
                </a:cubicBezTo>
                <a:cubicBezTo>
                  <a:pt x="5864927" y="802809"/>
                  <a:pt x="5591221" y="768784"/>
                  <a:pt x="5412450" y="796835"/>
                </a:cubicBezTo>
                <a:cubicBezTo>
                  <a:pt x="3542374" y="660801"/>
                  <a:pt x="2647651" y="639115"/>
                  <a:pt x="132808" y="796835"/>
                </a:cubicBezTo>
                <a:cubicBezTo>
                  <a:pt x="65019" y="792631"/>
                  <a:pt x="2252" y="734933"/>
                  <a:pt x="0" y="664027"/>
                </a:cubicBezTo>
                <a:lnTo>
                  <a:pt x="0" y="664029"/>
                </a:lnTo>
                <a:cubicBezTo>
                  <a:pt x="-2851" y="634166"/>
                  <a:pt x="-15841" y="544942"/>
                  <a:pt x="0" y="464820"/>
                </a:cubicBezTo>
                <a:lnTo>
                  <a:pt x="0" y="464820"/>
                </a:lnTo>
                <a:cubicBezTo>
                  <a:pt x="17735" y="378555"/>
                  <a:pt x="-28468" y="271610"/>
                  <a:pt x="0" y="132808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Chuyện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40" name="Speech Bubble: Rectangle with Corners Rounded 39"/>
          <p:cNvSpPr/>
          <p:nvPr/>
        </p:nvSpPr>
        <p:spPr>
          <a:xfrm>
            <a:off x="2791460" y="4991735"/>
            <a:ext cx="9261475" cy="1600200"/>
          </a:xfrm>
          <a:custGeom>
            <a:avLst/>
            <a:gdLst>
              <a:gd name="connsiteX0" fmla="*/ 0 w 9261187"/>
              <a:gd name="connsiteY0" fmla="*/ 212651 h 1275879"/>
              <a:gd name="connsiteX1" fmla="*/ 212651 w 9261187"/>
              <a:gd name="connsiteY1" fmla="*/ 0 h 1275879"/>
              <a:gd name="connsiteX2" fmla="*/ 5402359 w 9261187"/>
              <a:gd name="connsiteY2" fmla="*/ 0 h 1275879"/>
              <a:gd name="connsiteX3" fmla="*/ 5402359 w 9261187"/>
              <a:gd name="connsiteY3" fmla="*/ 0 h 1275879"/>
              <a:gd name="connsiteX4" fmla="*/ 7717656 w 9261187"/>
              <a:gd name="connsiteY4" fmla="*/ 0 h 1275879"/>
              <a:gd name="connsiteX5" fmla="*/ 9048536 w 9261187"/>
              <a:gd name="connsiteY5" fmla="*/ 0 h 1275879"/>
              <a:gd name="connsiteX6" fmla="*/ 9261187 w 9261187"/>
              <a:gd name="connsiteY6" fmla="*/ 212651 h 1275879"/>
              <a:gd name="connsiteX7" fmla="*/ 9261187 w 9261187"/>
              <a:gd name="connsiteY7" fmla="*/ 744263 h 1275879"/>
              <a:gd name="connsiteX8" fmla="*/ 9261187 w 9261187"/>
              <a:gd name="connsiteY8" fmla="*/ 744263 h 1275879"/>
              <a:gd name="connsiteX9" fmla="*/ 9261187 w 9261187"/>
              <a:gd name="connsiteY9" fmla="*/ 1063233 h 1275879"/>
              <a:gd name="connsiteX10" fmla="*/ 9261187 w 9261187"/>
              <a:gd name="connsiteY10" fmla="*/ 1063228 h 1275879"/>
              <a:gd name="connsiteX11" fmla="*/ 9048536 w 9261187"/>
              <a:gd name="connsiteY11" fmla="*/ 1275879 h 1275879"/>
              <a:gd name="connsiteX12" fmla="*/ 7717656 w 9261187"/>
              <a:gd name="connsiteY12" fmla="*/ 1275879 h 1275879"/>
              <a:gd name="connsiteX13" fmla="*/ 6242410 w 9261187"/>
              <a:gd name="connsiteY13" fmla="*/ 1520848 h 1275879"/>
              <a:gd name="connsiteX14" fmla="*/ 5402359 w 9261187"/>
              <a:gd name="connsiteY14" fmla="*/ 1275879 h 1275879"/>
              <a:gd name="connsiteX15" fmla="*/ 212651 w 9261187"/>
              <a:gd name="connsiteY15" fmla="*/ 1275879 h 1275879"/>
              <a:gd name="connsiteX16" fmla="*/ 0 w 9261187"/>
              <a:gd name="connsiteY16" fmla="*/ 1063228 h 1275879"/>
              <a:gd name="connsiteX17" fmla="*/ 0 w 9261187"/>
              <a:gd name="connsiteY17" fmla="*/ 1063233 h 1275879"/>
              <a:gd name="connsiteX18" fmla="*/ 0 w 9261187"/>
              <a:gd name="connsiteY18" fmla="*/ 744263 h 1275879"/>
              <a:gd name="connsiteX19" fmla="*/ 0 w 9261187"/>
              <a:gd name="connsiteY19" fmla="*/ 744263 h 1275879"/>
              <a:gd name="connsiteX20" fmla="*/ 0 w 9261187"/>
              <a:gd name="connsiteY20" fmla="*/ 212651 h 12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61187" h="1275879" fill="none" extrusionOk="0">
                <a:moveTo>
                  <a:pt x="0" y="212651"/>
                </a:moveTo>
                <a:cubicBezTo>
                  <a:pt x="1219" y="76573"/>
                  <a:pt x="97827" y="-20984"/>
                  <a:pt x="212651" y="0"/>
                </a:cubicBezTo>
                <a:cubicBezTo>
                  <a:pt x="2119991" y="126856"/>
                  <a:pt x="4205155" y="144266"/>
                  <a:pt x="5402359" y="0"/>
                </a:cubicBezTo>
                <a:lnTo>
                  <a:pt x="5402359" y="0"/>
                </a:lnTo>
                <a:cubicBezTo>
                  <a:pt x="6078893" y="148944"/>
                  <a:pt x="6842154" y="-38346"/>
                  <a:pt x="7717656" y="0"/>
                </a:cubicBezTo>
                <a:cubicBezTo>
                  <a:pt x="8128802" y="-114882"/>
                  <a:pt x="8812696" y="68690"/>
                  <a:pt x="9048536" y="0"/>
                </a:cubicBezTo>
                <a:cubicBezTo>
                  <a:pt x="9145144" y="-7086"/>
                  <a:pt x="9270273" y="87548"/>
                  <a:pt x="9261187" y="212651"/>
                </a:cubicBezTo>
                <a:cubicBezTo>
                  <a:pt x="9294036" y="356925"/>
                  <a:pt x="9305615" y="662857"/>
                  <a:pt x="9261187" y="744263"/>
                </a:cubicBezTo>
                <a:lnTo>
                  <a:pt x="9261187" y="744263"/>
                </a:lnTo>
                <a:cubicBezTo>
                  <a:pt x="9276600" y="820352"/>
                  <a:pt x="9283592" y="995974"/>
                  <a:pt x="9261187" y="1063233"/>
                </a:cubicBezTo>
                <a:lnTo>
                  <a:pt x="9261187" y="1063228"/>
                </a:lnTo>
                <a:cubicBezTo>
                  <a:pt x="9274347" y="1188346"/>
                  <a:pt x="9161779" y="1285095"/>
                  <a:pt x="9048536" y="1275879"/>
                </a:cubicBezTo>
                <a:cubicBezTo>
                  <a:pt x="8511339" y="1391503"/>
                  <a:pt x="7952330" y="1324800"/>
                  <a:pt x="7717656" y="1275879"/>
                </a:cubicBezTo>
                <a:cubicBezTo>
                  <a:pt x="7238355" y="1312203"/>
                  <a:pt x="6796797" y="1500382"/>
                  <a:pt x="6242410" y="1520848"/>
                </a:cubicBezTo>
                <a:cubicBezTo>
                  <a:pt x="5856550" y="1370988"/>
                  <a:pt x="5630318" y="1291225"/>
                  <a:pt x="5402359" y="1275879"/>
                </a:cubicBezTo>
                <a:cubicBezTo>
                  <a:pt x="3598803" y="1435882"/>
                  <a:pt x="1516697" y="1271089"/>
                  <a:pt x="212651" y="1275879"/>
                </a:cubicBezTo>
                <a:cubicBezTo>
                  <a:pt x="73527" y="1273682"/>
                  <a:pt x="-9179" y="1190172"/>
                  <a:pt x="0" y="1063228"/>
                </a:cubicBezTo>
                <a:lnTo>
                  <a:pt x="0" y="1063233"/>
                </a:lnTo>
                <a:cubicBezTo>
                  <a:pt x="-20401" y="963645"/>
                  <a:pt x="15023" y="800240"/>
                  <a:pt x="0" y="744263"/>
                </a:cubicBezTo>
                <a:lnTo>
                  <a:pt x="0" y="744263"/>
                </a:lnTo>
                <a:cubicBezTo>
                  <a:pt x="22434" y="522818"/>
                  <a:pt x="-19580" y="287189"/>
                  <a:pt x="0" y="212651"/>
                </a:cubicBezTo>
                <a:close/>
              </a:path>
              <a:path w="9261187" h="1275879" stroke="0" extrusionOk="0">
                <a:moveTo>
                  <a:pt x="0" y="212651"/>
                </a:moveTo>
                <a:cubicBezTo>
                  <a:pt x="-1779" y="89060"/>
                  <a:pt x="83867" y="9185"/>
                  <a:pt x="212651" y="0"/>
                </a:cubicBezTo>
                <a:cubicBezTo>
                  <a:pt x="857521" y="-95379"/>
                  <a:pt x="3814330" y="58096"/>
                  <a:pt x="5402359" y="0"/>
                </a:cubicBezTo>
                <a:lnTo>
                  <a:pt x="5402359" y="0"/>
                </a:lnTo>
                <a:cubicBezTo>
                  <a:pt x="6367536" y="122783"/>
                  <a:pt x="6969428" y="-136272"/>
                  <a:pt x="7717656" y="0"/>
                </a:cubicBezTo>
                <a:cubicBezTo>
                  <a:pt x="7885686" y="-31930"/>
                  <a:pt x="8808758" y="58469"/>
                  <a:pt x="9048536" y="0"/>
                </a:cubicBezTo>
                <a:cubicBezTo>
                  <a:pt x="9179666" y="-16269"/>
                  <a:pt x="9246407" y="80484"/>
                  <a:pt x="9261187" y="212651"/>
                </a:cubicBezTo>
                <a:cubicBezTo>
                  <a:pt x="9242647" y="403066"/>
                  <a:pt x="9256660" y="633839"/>
                  <a:pt x="9261187" y="744263"/>
                </a:cubicBezTo>
                <a:lnTo>
                  <a:pt x="9261187" y="744263"/>
                </a:lnTo>
                <a:cubicBezTo>
                  <a:pt x="9276215" y="802162"/>
                  <a:pt x="9276274" y="1027579"/>
                  <a:pt x="9261187" y="1063233"/>
                </a:cubicBezTo>
                <a:lnTo>
                  <a:pt x="9261187" y="1063228"/>
                </a:lnTo>
                <a:cubicBezTo>
                  <a:pt x="9259020" y="1189838"/>
                  <a:pt x="9148688" y="1270978"/>
                  <a:pt x="9048536" y="1275879"/>
                </a:cubicBezTo>
                <a:cubicBezTo>
                  <a:pt x="8672886" y="1295500"/>
                  <a:pt x="8304604" y="1349708"/>
                  <a:pt x="7717656" y="1275879"/>
                </a:cubicBezTo>
                <a:cubicBezTo>
                  <a:pt x="7328431" y="1450754"/>
                  <a:pt x="6430135" y="1457128"/>
                  <a:pt x="6242410" y="1520848"/>
                </a:cubicBezTo>
                <a:cubicBezTo>
                  <a:pt x="5832626" y="1452414"/>
                  <a:pt x="5732763" y="1392232"/>
                  <a:pt x="5402359" y="1275879"/>
                </a:cubicBezTo>
                <a:cubicBezTo>
                  <a:pt x="3621593" y="1139845"/>
                  <a:pt x="1027601" y="1118159"/>
                  <a:pt x="212651" y="1275879"/>
                </a:cubicBezTo>
                <a:cubicBezTo>
                  <a:pt x="104395" y="1268931"/>
                  <a:pt x="3021" y="1177397"/>
                  <a:pt x="0" y="1063228"/>
                </a:cubicBezTo>
                <a:lnTo>
                  <a:pt x="0" y="1063233"/>
                </a:lnTo>
                <a:cubicBezTo>
                  <a:pt x="-9179" y="997769"/>
                  <a:pt x="-12726" y="805533"/>
                  <a:pt x="0" y="744263"/>
                </a:cubicBezTo>
                <a:lnTo>
                  <a:pt x="0" y="744263"/>
                </a:lnTo>
                <a:cubicBezTo>
                  <a:pt x="42257" y="523836"/>
                  <a:pt x="44553" y="419270"/>
                  <a:pt x="0" y="212651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chuyến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bldLvl="0" animBg="1"/>
          <p:bldP spid="33" grpId="0" bldLvl="0" animBg="1"/>
          <p:bldP spid="34" grpId="0" bldLvl="0" animBg="1"/>
          <p:bldP spid="35" grpId="0" bldLvl="0" animBg="1"/>
          <p:bldP spid="36" grpId="0"/>
          <p:bldP spid="37" grpId="0" animBg="1"/>
          <p:bldP spid="38" grpId="0" bldLvl="0" animBg="1"/>
          <p:bldP spid="39" grpId="0" animBg="1"/>
          <p:bldP spid="40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bldLvl="0" animBg="1"/>
          <p:bldP spid="33" grpId="0" bldLvl="0" animBg="1"/>
          <p:bldP spid="34" grpId="0" bldLvl="0" animBg="1"/>
          <p:bldP spid="35" grpId="0" bldLvl="0" animBg="1"/>
          <p:bldP spid="36" grpId="0"/>
          <p:bldP spid="37" grpId="0" animBg="1"/>
          <p:bldP spid="38" grpId="0" bldLvl="0" animBg="1"/>
          <p:bldP spid="39" grpId="0" animBg="1"/>
          <p:bldP spid="40" grpId="0" bldLvl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/>
          <p:cNvSpPr/>
          <p:nvPr/>
        </p:nvSpPr>
        <p:spPr>
          <a:xfrm>
            <a:off x="209350" y="167544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80" y="107315"/>
            <a:ext cx="5723890" cy="1256030"/>
          </a:xfrm>
          <a:prstGeom prst="rect">
            <a:avLst/>
          </a:prstGeom>
        </p:spPr>
      </p:pic>
      <p:sp>
        <p:nvSpPr>
          <p:cNvPr id="18" name="Rectangle: Rounded Corners 12"/>
          <p:cNvSpPr/>
          <p:nvPr/>
        </p:nvSpPr>
        <p:spPr>
          <a:xfrm>
            <a:off x="8666480" y="318770"/>
            <a:ext cx="3325495" cy="4622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Luyện đọc nhóm</a:t>
            </a:r>
          </a:p>
        </p:txBody>
      </p:sp>
      <p:sp>
        <p:nvSpPr>
          <p:cNvPr id="21" name="Oval 20"/>
          <p:cNvSpPr/>
          <p:nvPr/>
        </p:nvSpPr>
        <p:spPr>
          <a:xfrm>
            <a:off x="223872" y="404736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09930" y="2159635"/>
            <a:ext cx="469900" cy="61531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23871" y="4862325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6331135" y="129466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5458460" y="3281045"/>
            <a:ext cx="371475" cy="40005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"/>
          <p:cNvSpPr/>
          <p:nvPr/>
        </p:nvSpPr>
        <p:spPr>
          <a:xfrm>
            <a:off x="130810" y="209550"/>
            <a:ext cx="4057650" cy="19862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ra sông cái.</a:t>
            </a:r>
          </a:p>
        </p:txBody>
      </p:sp>
      <p:sp>
        <p:nvSpPr>
          <p:cNvPr id="27" name="Rectangle 5"/>
          <p:cNvSpPr/>
          <p:nvPr/>
        </p:nvSpPr>
        <p:spPr>
          <a:xfrm>
            <a:off x="709930" y="2036445"/>
            <a:ext cx="4463415" cy="28898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Đã có em 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105410" y="4695825"/>
            <a:ext cx="395033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Vui quá là 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29" name="Rectangle 8"/>
          <p:cNvSpPr/>
          <p:nvPr/>
        </p:nvSpPr>
        <p:spPr>
          <a:xfrm>
            <a:off x="6195060" y="1165225"/>
            <a:ext cx="363156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Nhập bọn vui 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30" name="Rectangle 9"/>
          <p:cNvSpPr/>
          <p:nvPr/>
        </p:nvSpPr>
        <p:spPr>
          <a:xfrm>
            <a:off x="5493385" y="3207385"/>
            <a:ext cx="4129405" cy="293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Không con cá nhỏ…</a:t>
            </a:r>
          </a:p>
        </p:txBody>
      </p:sp>
      <p:sp>
        <p:nvSpPr>
          <p:cNvPr id="31" name="Rectangle 10"/>
          <p:cNvSpPr/>
          <p:nvPr/>
        </p:nvSpPr>
        <p:spPr>
          <a:xfrm>
            <a:off x="6590030" y="6055360"/>
            <a:ext cx="4129405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Hoàng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Linh)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6"/>
          <p:cNvSpPr/>
          <p:nvPr/>
        </p:nvSpPr>
        <p:spPr>
          <a:xfrm>
            <a:off x="114735" y="116109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565" y="-43815"/>
            <a:ext cx="5723890" cy="1256030"/>
          </a:xfrm>
          <a:prstGeom prst="rect">
            <a:avLst/>
          </a:prstGeom>
        </p:spPr>
      </p:pic>
      <p:sp>
        <p:nvSpPr>
          <p:cNvPr id="5" name="Rectangle: Rounded Corners 12"/>
          <p:cNvSpPr/>
          <p:nvPr/>
        </p:nvSpPr>
        <p:spPr>
          <a:xfrm>
            <a:off x="8819515" y="295910"/>
            <a:ext cx="2660015" cy="4622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Đọc toàn bài</a:t>
            </a:r>
          </a:p>
        </p:txBody>
      </p:sp>
      <p:sp>
        <p:nvSpPr>
          <p:cNvPr id="21" name="Rectangle 2"/>
          <p:cNvSpPr/>
          <p:nvPr/>
        </p:nvSpPr>
        <p:spPr>
          <a:xfrm>
            <a:off x="153035" y="209550"/>
            <a:ext cx="4035425" cy="19862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ra sông cái.</a:t>
            </a:r>
          </a:p>
        </p:txBody>
      </p:sp>
      <p:sp>
        <p:nvSpPr>
          <p:cNvPr id="22" name="Rectangle 5"/>
          <p:cNvSpPr/>
          <p:nvPr/>
        </p:nvSpPr>
        <p:spPr>
          <a:xfrm>
            <a:off x="828675" y="2036445"/>
            <a:ext cx="4344670" cy="28898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Đã có em 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152400" y="4695825"/>
            <a:ext cx="390334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Vui quá là 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26" name="Rectangle 8"/>
          <p:cNvSpPr/>
          <p:nvPr/>
        </p:nvSpPr>
        <p:spPr>
          <a:xfrm>
            <a:off x="5999480" y="1165225"/>
            <a:ext cx="382714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Nhập bọn vui 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27" name="Rectangle 9"/>
          <p:cNvSpPr/>
          <p:nvPr/>
        </p:nvSpPr>
        <p:spPr>
          <a:xfrm>
            <a:off x="5493385" y="3207385"/>
            <a:ext cx="4129405" cy="293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Không con cá nhỏ…</a:t>
            </a:r>
          </a:p>
        </p:txBody>
      </p:sp>
      <p:sp>
        <p:nvSpPr>
          <p:cNvPr id="28" name="Rectangle 10"/>
          <p:cNvSpPr/>
          <p:nvPr/>
        </p:nvSpPr>
        <p:spPr>
          <a:xfrm>
            <a:off x="6590030" y="6055360"/>
            <a:ext cx="4129405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Hoàng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Linh)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circle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96" y="2866523"/>
            <a:ext cx="2623100" cy="3502368"/>
          </a:xfrm>
          <a:prstGeom prst="rect">
            <a:avLst/>
          </a:prstGeom>
        </p:spPr>
      </p:pic>
      <p:pic>
        <p:nvPicPr>
          <p:cNvPr id="22" name="Picture 21" descr="A picture containing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265"/>
            <a:ext cx="3870382" cy="3502367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9" y="2944461"/>
            <a:ext cx="2666564" cy="3502367"/>
          </a:xfrm>
          <a:prstGeom prst="rect">
            <a:avLst/>
          </a:prstGeom>
        </p:spPr>
      </p:pic>
      <p:pic>
        <p:nvPicPr>
          <p:cNvPr id="24" name="Picture 23" descr="A picture containing vector graphics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03" y="2915009"/>
            <a:ext cx="4627847" cy="3502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329" y="500476"/>
            <a:ext cx="5931922" cy="36396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37"/>
          <p:cNvSpPr/>
          <p:nvPr/>
        </p:nvSpPr>
        <p:spPr>
          <a:xfrm>
            <a:off x="334761" y="176269"/>
            <a:ext cx="11356340" cy="6224531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charset="0"/>
              <a:ea typeface="视觉坊免费素材shijuef.com(龚帆免费体)" panose="03000600000000000000" charset="-122"/>
              <a:cs typeface="HP001 5 hàng" panose="020B06030503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88615" y="162218"/>
            <a:ext cx="33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7030A0"/>
                </a:solidFill>
                <a:latin typeface="HP001 5 hàng" panose="020B0603050302020204" charset="0"/>
                <a:ea typeface="inpin heiti" charset="-122"/>
                <a:cs typeface="HP001 5 hàng" panose="020B0603050302020204" charset="0"/>
              </a:rPr>
              <a:t>Cùng</a:t>
            </a:r>
            <a:r>
              <a:rPr lang="en-US" altLang="zh-CN" sz="3200" b="1" dirty="0">
                <a:solidFill>
                  <a:srgbClr val="7030A0"/>
                </a:solidFill>
                <a:latin typeface="HP001 5 hàng" panose="020B0603050302020204" charset="0"/>
                <a:ea typeface="inpin heiti" charset="-122"/>
                <a:cs typeface="HP001 5 hàng" panose="020B060305030202020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HP001 5 hàng" panose="020B0603050302020204" charset="0"/>
                <a:ea typeface="inpin heiti" charset="-122"/>
                <a:cs typeface="HP001 5 hàng" panose="020B0603050302020204" charset="0"/>
              </a:rPr>
              <a:t>tìm</a:t>
            </a:r>
            <a:r>
              <a:rPr lang="en-US" altLang="zh-CN" sz="3200" b="1" dirty="0">
                <a:solidFill>
                  <a:srgbClr val="7030A0"/>
                </a:solidFill>
                <a:latin typeface="HP001 5 hàng" panose="020B0603050302020204" charset="0"/>
                <a:ea typeface="inpin heiti" charset="-122"/>
                <a:cs typeface="HP001 5 hàng" panose="020B060305030202020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HP001 5 hàng" panose="020B0603050302020204" charset="0"/>
                <a:ea typeface="inpin heiti" charset="-122"/>
                <a:cs typeface="HP001 5 hàng" panose="020B0603050302020204" charset="0"/>
              </a:rPr>
              <a:t>hiểu</a:t>
            </a:r>
            <a:endParaRPr lang="zh-CN" altLang="en-US" sz="3200" b="1" dirty="0">
              <a:solidFill>
                <a:srgbClr val="7030A0"/>
              </a:solidFill>
              <a:latin typeface="HP001 5 hàng" panose="020B0603050302020204" charset="0"/>
              <a:ea typeface="inpin heiti" charset="-122"/>
              <a:cs typeface="HP001 5 hàng" panose="020B06030503020202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891536" y="240596"/>
            <a:ext cx="511318" cy="511318"/>
          </a:xfrm>
          <a:prstGeom prst="rect">
            <a:avLst/>
          </a:prstGeom>
        </p:spPr>
      </p:pic>
      <p:grpSp>
        <p:nvGrpSpPr>
          <p:cNvPr id="31" name="PA_库_组合 5"/>
          <p:cNvGrpSpPr/>
          <p:nvPr>
            <p:custDataLst>
              <p:tags r:id="rId2"/>
            </p:custDataLst>
          </p:nvPr>
        </p:nvGrpSpPr>
        <p:grpSpPr>
          <a:xfrm>
            <a:off x="841146" y="1116981"/>
            <a:ext cx="587835" cy="716799"/>
            <a:chOff x="1836100" y="2332000"/>
            <a:chExt cx="1572829" cy="875132"/>
          </a:xfrm>
        </p:grpSpPr>
        <p:sp>
          <p:nvSpPr>
            <p:cNvPr id="32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3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34" name="文本框 12"/>
            <p:cNvSpPr txBox="1"/>
            <p:nvPr/>
          </p:nvSpPr>
          <p:spPr>
            <a:xfrm>
              <a:off x="2222349" y="2332000"/>
              <a:ext cx="756775" cy="87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1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573339" y="1167544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em mèo trắng làm việc gì? Ở đâu?</a:t>
            </a:r>
          </a:p>
        </p:txBody>
      </p:sp>
      <p:grpSp>
        <p:nvGrpSpPr>
          <p:cNvPr id="36" name="PA_库_组合 5"/>
          <p:cNvGrpSpPr/>
          <p:nvPr>
            <p:custDataLst>
              <p:tags r:id="rId3"/>
            </p:custDataLst>
          </p:nvPr>
        </p:nvGrpSpPr>
        <p:grpSpPr>
          <a:xfrm>
            <a:off x="841146" y="2062982"/>
            <a:ext cx="587835" cy="733599"/>
            <a:chOff x="1836100" y="2332000"/>
            <a:chExt cx="1572829" cy="895643"/>
          </a:xfrm>
        </p:grpSpPr>
        <p:sp>
          <p:nvSpPr>
            <p:cNvPr id="3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3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3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2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610470" y="2095195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Vì sao mèo anh ngả lưng ngủ luôn một giấc?</a:t>
            </a:r>
          </a:p>
        </p:txBody>
      </p:sp>
      <p:grpSp>
        <p:nvGrpSpPr>
          <p:cNvPr id="41" name="PA_库_组合 5"/>
          <p:cNvGrpSpPr/>
          <p:nvPr>
            <p:custDataLst>
              <p:tags r:id="rId4"/>
            </p:custDataLst>
          </p:nvPr>
        </p:nvGrpSpPr>
        <p:grpSpPr>
          <a:xfrm>
            <a:off x="862234" y="2891792"/>
            <a:ext cx="587835" cy="733599"/>
            <a:chOff x="1836100" y="2332000"/>
            <a:chExt cx="1572829" cy="895643"/>
          </a:xfrm>
        </p:grpSpPr>
        <p:sp>
          <p:nvSpPr>
            <p:cNvPr id="42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4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4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3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507144" y="2895992"/>
            <a:ext cx="9869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Khi nhìn bầy thỏ vui chơi, mèo em nghĩ gì?</a:t>
            </a:r>
          </a:p>
        </p:txBody>
      </p:sp>
      <p:grpSp>
        <p:nvGrpSpPr>
          <p:cNvPr id="46" name="PA_库_组合 5"/>
          <p:cNvGrpSpPr/>
          <p:nvPr>
            <p:custDataLst>
              <p:tags r:id="rId5"/>
            </p:custDataLst>
          </p:nvPr>
        </p:nvGrpSpPr>
        <p:grpSpPr>
          <a:xfrm>
            <a:off x="841597" y="3795207"/>
            <a:ext cx="587835" cy="733599"/>
            <a:chOff x="1836100" y="2332000"/>
            <a:chExt cx="1572829" cy="895643"/>
          </a:xfrm>
        </p:grpSpPr>
        <p:sp>
          <p:nvSpPr>
            <p:cNvPr id="4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4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4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440090" y="3711871"/>
            <a:ext cx="10057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Kết quả buổi đi câu của anh em mèo trắng thế nào? Vì sao lại có kết quả đó?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644890" y="3840480"/>
            <a:ext cx="3103880" cy="2402840"/>
            <a:chOff x="7656474" y="831396"/>
            <a:chExt cx="3689350" cy="3269584"/>
          </a:xfrm>
        </p:grpSpPr>
        <p:pic>
          <p:nvPicPr>
            <p:cNvPr id="52" name="图片 2" descr="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56474" y="831396"/>
              <a:ext cx="3689350" cy="3127375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Thảo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luận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nhóm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đôi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</p:grpSp>
      <p:grpSp>
        <p:nvGrpSpPr>
          <p:cNvPr id="54" name="PA_库_组合 5"/>
          <p:cNvGrpSpPr/>
          <p:nvPr>
            <p:custDataLst>
              <p:tags r:id="rId6"/>
            </p:custDataLst>
          </p:nvPr>
        </p:nvGrpSpPr>
        <p:grpSpPr>
          <a:xfrm>
            <a:off x="818737" y="4938207"/>
            <a:ext cx="587835" cy="733599"/>
            <a:chOff x="1836100" y="2332000"/>
            <a:chExt cx="1572829" cy="895643"/>
          </a:xfrm>
        </p:grpSpPr>
        <p:sp>
          <p:nvSpPr>
            <p:cNvPr id="55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56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sp>
          <p:nvSpPr>
            <p:cNvPr id="57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5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417230" y="4854871"/>
            <a:ext cx="7498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Chọn lời khuyên mà bài thơ Mèo đi câu cá muốn gửi gắm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40" grpId="0"/>
      <p:bldP spid="45" grpId="0"/>
      <p:bldP spid="50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9080" y="121285"/>
            <a:ext cx="8620127" cy="2889190"/>
            <a:chOff x="-43718" y="1531104"/>
            <a:chExt cx="8620097" cy="1614575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861824" y="1717975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1. Anh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em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mèo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trắng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gì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? Ở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đâu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?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284480" y="2914650"/>
            <a:ext cx="7993380" cy="2842895"/>
          </a:xfrm>
          <a:custGeom>
            <a:avLst/>
            <a:gdLst>
              <a:gd name="connsiteX0" fmla="*/ 0 w 7993461"/>
              <a:gd name="connsiteY0" fmla="*/ 199088 h 1588770"/>
              <a:gd name="connsiteX1" fmla="*/ 503292 w 7993461"/>
              <a:gd name="connsiteY1" fmla="*/ 0 h 1588770"/>
              <a:gd name="connsiteX2" fmla="*/ 1201980 w 7993461"/>
              <a:gd name="connsiteY2" fmla="*/ 0 h 1588770"/>
              <a:gd name="connsiteX3" fmla="*/ 1900667 w 7993461"/>
              <a:gd name="connsiteY3" fmla="*/ 0 h 1588770"/>
              <a:gd name="connsiteX4" fmla="*/ 2599355 w 7993461"/>
              <a:gd name="connsiteY4" fmla="*/ 0 h 1588770"/>
              <a:gd name="connsiteX5" fmla="*/ 3437780 w 7993461"/>
              <a:gd name="connsiteY5" fmla="*/ 0 h 1588770"/>
              <a:gd name="connsiteX6" fmla="*/ 4136468 w 7993461"/>
              <a:gd name="connsiteY6" fmla="*/ 0 h 1588770"/>
              <a:gd name="connsiteX7" fmla="*/ 4835156 w 7993461"/>
              <a:gd name="connsiteY7" fmla="*/ 0 h 1588770"/>
              <a:gd name="connsiteX8" fmla="*/ 5603712 w 7993461"/>
              <a:gd name="connsiteY8" fmla="*/ 0 h 1588770"/>
              <a:gd name="connsiteX9" fmla="*/ 6302400 w 7993461"/>
              <a:gd name="connsiteY9" fmla="*/ 0 h 1588770"/>
              <a:gd name="connsiteX10" fmla="*/ 7490169 w 7993461"/>
              <a:gd name="connsiteY10" fmla="*/ 0 h 1588770"/>
              <a:gd name="connsiteX11" fmla="*/ 7993461 w 7993461"/>
              <a:gd name="connsiteY11" fmla="*/ 199088 h 1588770"/>
              <a:gd name="connsiteX12" fmla="*/ 7993461 w 7993461"/>
              <a:gd name="connsiteY12" fmla="*/ 413395 h 1588770"/>
              <a:gd name="connsiteX13" fmla="*/ 7993461 w 7993461"/>
              <a:gd name="connsiteY13" fmla="*/ 627702 h 1588770"/>
              <a:gd name="connsiteX14" fmla="*/ 7993461 w 7993461"/>
              <a:gd name="connsiteY14" fmla="*/ 830102 h 1588770"/>
              <a:gd name="connsiteX15" fmla="*/ 7993461 w 7993461"/>
              <a:gd name="connsiteY15" fmla="*/ 1092033 h 1588770"/>
              <a:gd name="connsiteX16" fmla="*/ 7993461 w 7993461"/>
              <a:gd name="connsiteY16" fmla="*/ 1389681 h 1588770"/>
              <a:gd name="connsiteX17" fmla="*/ 7490169 w 7993461"/>
              <a:gd name="connsiteY17" fmla="*/ 1588770 h 1588770"/>
              <a:gd name="connsiteX18" fmla="*/ 6791481 w 7993461"/>
              <a:gd name="connsiteY18" fmla="*/ 1588770 h 1588770"/>
              <a:gd name="connsiteX19" fmla="*/ 6162662 w 7993461"/>
              <a:gd name="connsiteY19" fmla="*/ 1588770 h 1588770"/>
              <a:gd name="connsiteX20" fmla="*/ 5673581 w 7993461"/>
              <a:gd name="connsiteY20" fmla="*/ 1588770 h 1588770"/>
              <a:gd name="connsiteX21" fmla="*/ 5044762 w 7993461"/>
              <a:gd name="connsiteY21" fmla="*/ 1588770 h 1588770"/>
              <a:gd name="connsiteX22" fmla="*/ 4415943 w 7993461"/>
              <a:gd name="connsiteY22" fmla="*/ 1588770 h 1588770"/>
              <a:gd name="connsiteX23" fmla="*/ 3926862 w 7993461"/>
              <a:gd name="connsiteY23" fmla="*/ 1588770 h 1588770"/>
              <a:gd name="connsiteX24" fmla="*/ 3367912 w 7993461"/>
              <a:gd name="connsiteY24" fmla="*/ 1588770 h 1588770"/>
              <a:gd name="connsiteX25" fmla="*/ 2878830 w 7993461"/>
              <a:gd name="connsiteY25" fmla="*/ 1588770 h 1588770"/>
              <a:gd name="connsiteX26" fmla="*/ 2040405 w 7993461"/>
              <a:gd name="connsiteY26" fmla="*/ 1588770 h 1588770"/>
              <a:gd name="connsiteX27" fmla="*/ 1481455 w 7993461"/>
              <a:gd name="connsiteY27" fmla="*/ 1588770 h 1588770"/>
              <a:gd name="connsiteX28" fmla="*/ 503292 w 7993461"/>
              <a:gd name="connsiteY28" fmla="*/ 1588770 h 1588770"/>
              <a:gd name="connsiteX29" fmla="*/ 0 w 7993461"/>
              <a:gd name="connsiteY29" fmla="*/ 1389681 h 1588770"/>
              <a:gd name="connsiteX30" fmla="*/ 0 w 7993461"/>
              <a:gd name="connsiteY30" fmla="*/ 1163468 h 1588770"/>
              <a:gd name="connsiteX31" fmla="*/ 0 w 7993461"/>
              <a:gd name="connsiteY31" fmla="*/ 925350 h 1588770"/>
              <a:gd name="connsiteX32" fmla="*/ 0 w 7993461"/>
              <a:gd name="connsiteY32" fmla="*/ 675325 h 1588770"/>
              <a:gd name="connsiteX33" fmla="*/ 0 w 7993461"/>
              <a:gd name="connsiteY33" fmla="*/ 425301 h 1588770"/>
              <a:gd name="connsiteX34" fmla="*/ 0 w 7993461"/>
              <a:gd name="connsiteY34" fmla="*/ 199088 h 1588770"/>
              <a:gd name="connsiteX0-1" fmla="*/ 0 w 7993461"/>
              <a:gd name="connsiteY0-2" fmla="*/ 199088 h 1588770"/>
              <a:gd name="connsiteX1-3" fmla="*/ 503292 w 7993461"/>
              <a:gd name="connsiteY1-4" fmla="*/ 0 h 1588770"/>
              <a:gd name="connsiteX2-5" fmla="*/ 1271848 w 7993461"/>
              <a:gd name="connsiteY2-6" fmla="*/ 0 h 1588770"/>
              <a:gd name="connsiteX3-7" fmla="*/ 1830799 w 7993461"/>
              <a:gd name="connsiteY3-8" fmla="*/ 0 h 1588770"/>
              <a:gd name="connsiteX4-9" fmla="*/ 2389749 w 7993461"/>
              <a:gd name="connsiteY4-10" fmla="*/ 0 h 1588770"/>
              <a:gd name="connsiteX5-11" fmla="*/ 3158305 w 7993461"/>
              <a:gd name="connsiteY5-12" fmla="*/ 0 h 1588770"/>
              <a:gd name="connsiteX6-13" fmla="*/ 3787124 w 7993461"/>
              <a:gd name="connsiteY6-14" fmla="*/ 0 h 1588770"/>
              <a:gd name="connsiteX7-15" fmla="*/ 4625549 w 7993461"/>
              <a:gd name="connsiteY7-16" fmla="*/ 0 h 1588770"/>
              <a:gd name="connsiteX8-17" fmla="*/ 5463975 w 7993461"/>
              <a:gd name="connsiteY8-18" fmla="*/ 0 h 1588770"/>
              <a:gd name="connsiteX9-19" fmla="*/ 6232531 w 7993461"/>
              <a:gd name="connsiteY9-20" fmla="*/ 0 h 1588770"/>
              <a:gd name="connsiteX10-21" fmla="*/ 6791481 w 7993461"/>
              <a:gd name="connsiteY10-22" fmla="*/ 0 h 1588770"/>
              <a:gd name="connsiteX11-23" fmla="*/ 7490169 w 7993461"/>
              <a:gd name="connsiteY11-24" fmla="*/ 0 h 1588770"/>
              <a:gd name="connsiteX12-25" fmla="*/ 7993461 w 7993461"/>
              <a:gd name="connsiteY12-26" fmla="*/ 199088 h 1588770"/>
              <a:gd name="connsiteX13-27" fmla="*/ 7993461 w 7993461"/>
              <a:gd name="connsiteY13-28" fmla="*/ 413395 h 1588770"/>
              <a:gd name="connsiteX14-29" fmla="*/ 7993461 w 7993461"/>
              <a:gd name="connsiteY14-30" fmla="*/ 627702 h 1588770"/>
              <a:gd name="connsiteX15-31" fmla="*/ 7993461 w 7993461"/>
              <a:gd name="connsiteY15-32" fmla="*/ 877726 h 1588770"/>
              <a:gd name="connsiteX16-33" fmla="*/ 7993461 w 7993461"/>
              <a:gd name="connsiteY16-34" fmla="*/ 1139656 h 1588770"/>
              <a:gd name="connsiteX17-35" fmla="*/ 7993461 w 7993461"/>
              <a:gd name="connsiteY17-36" fmla="*/ 1389681 h 1588770"/>
              <a:gd name="connsiteX18-37" fmla="*/ 7490169 w 7993461"/>
              <a:gd name="connsiteY18-38" fmla="*/ 1588770 h 1588770"/>
              <a:gd name="connsiteX19-39" fmla="*/ 6791481 w 7993461"/>
              <a:gd name="connsiteY19-40" fmla="*/ 1588770 h 1588770"/>
              <a:gd name="connsiteX20-41" fmla="*/ 6162662 w 7993461"/>
              <a:gd name="connsiteY20-42" fmla="*/ 1588770 h 1588770"/>
              <a:gd name="connsiteX21-43" fmla="*/ 5603712 w 7993461"/>
              <a:gd name="connsiteY21-44" fmla="*/ 1588770 h 1588770"/>
              <a:gd name="connsiteX22-45" fmla="*/ 5044762 w 7993461"/>
              <a:gd name="connsiteY22-46" fmla="*/ 1588770 h 1588770"/>
              <a:gd name="connsiteX23-47" fmla="*/ 4206337 w 7993461"/>
              <a:gd name="connsiteY23-48" fmla="*/ 1588770 h 1588770"/>
              <a:gd name="connsiteX24-49" fmla="*/ 3577518 w 7993461"/>
              <a:gd name="connsiteY24-50" fmla="*/ 1588770 h 1588770"/>
              <a:gd name="connsiteX25-51" fmla="*/ 2739093 w 7993461"/>
              <a:gd name="connsiteY25-52" fmla="*/ 1588770 h 1588770"/>
              <a:gd name="connsiteX26-53" fmla="*/ 1900667 w 7993461"/>
              <a:gd name="connsiteY26-54" fmla="*/ 1588770 h 1588770"/>
              <a:gd name="connsiteX27-55" fmla="*/ 1271848 w 7993461"/>
              <a:gd name="connsiteY27-56" fmla="*/ 1588770 h 1588770"/>
              <a:gd name="connsiteX28-57" fmla="*/ 503292 w 7993461"/>
              <a:gd name="connsiteY28-58" fmla="*/ 1588770 h 1588770"/>
              <a:gd name="connsiteX29-59" fmla="*/ 0 w 7993461"/>
              <a:gd name="connsiteY29-60" fmla="*/ 1389681 h 1588770"/>
              <a:gd name="connsiteX30-61" fmla="*/ 0 w 7993461"/>
              <a:gd name="connsiteY30-62" fmla="*/ 1163468 h 1588770"/>
              <a:gd name="connsiteX31-63" fmla="*/ 0 w 7993461"/>
              <a:gd name="connsiteY31-64" fmla="*/ 961067 h 1588770"/>
              <a:gd name="connsiteX32-65" fmla="*/ 0 w 7993461"/>
              <a:gd name="connsiteY32-66" fmla="*/ 746761 h 1588770"/>
              <a:gd name="connsiteX33-67" fmla="*/ 0 w 7993461"/>
              <a:gd name="connsiteY33-68" fmla="*/ 484830 h 1588770"/>
              <a:gd name="connsiteX34-69" fmla="*/ 0 w 7993461"/>
              <a:gd name="connsiteY34-70" fmla="*/ 199088 h 1588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</a:cxnLst>
            <a:rect l="l" t="t" r="r" b="b"/>
            <a:pathLst>
              <a:path w="7993461" h="1588770" fill="none" extrusionOk="0">
                <a:moveTo>
                  <a:pt x="0" y="199088"/>
                </a:moveTo>
                <a:cubicBezTo>
                  <a:pt x="-53985" y="58273"/>
                  <a:pt x="239353" y="-27740"/>
                  <a:pt x="503292" y="0"/>
                </a:cubicBezTo>
                <a:cubicBezTo>
                  <a:pt x="629929" y="35789"/>
                  <a:pt x="988259" y="-5850"/>
                  <a:pt x="1201980" y="0"/>
                </a:cubicBezTo>
                <a:cubicBezTo>
                  <a:pt x="1433889" y="-9765"/>
                  <a:pt x="1753581" y="5748"/>
                  <a:pt x="1900667" y="0"/>
                </a:cubicBezTo>
                <a:cubicBezTo>
                  <a:pt x="2069697" y="22963"/>
                  <a:pt x="2454020" y="2225"/>
                  <a:pt x="2599355" y="0"/>
                </a:cubicBezTo>
                <a:cubicBezTo>
                  <a:pt x="2732966" y="-42984"/>
                  <a:pt x="3178572" y="-16333"/>
                  <a:pt x="3437780" y="0"/>
                </a:cubicBezTo>
                <a:cubicBezTo>
                  <a:pt x="3663214" y="18172"/>
                  <a:pt x="3854317" y="-3354"/>
                  <a:pt x="4136468" y="0"/>
                </a:cubicBezTo>
                <a:cubicBezTo>
                  <a:pt x="4422001" y="4911"/>
                  <a:pt x="4673524" y="20686"/>
                  <a:pt x="4835156" y="0"/>
                </a:cubicBezTo>
                <a:cubicBezTo>
                  <a:pt x="5000828" y="30980"/>
                  <a:pt x="5254888" y="-14835"/>
                  <a:pt x="5603712" y="0"/>
                </a:cubicBezTo>
                <a:cubicBezTo>
                  <a:pt x="5934559" y="-33146"/>
                  <a:pt x="6156438" y="2465"/>
                  <a:pt x="6302400" y="0"/>
                </a:cubicBezTo>
                <a:cubicBezTo>
                  <a:pt x="6423981" y="-11295"/>
                  <a:pt x="7060261" y="56219"/>
                  <a:pt x="7490169" y="0"/>
                </a:cubicBezTo>
                <a:cubicBezTo>
                  <a:pt x="7769852" y="-24570"/>
                  <a:pt x="7994961" y="63768"/>
                  <a:pt x="7993461" y="199088"/>
                </a:cubicBezTo>
                <a:cubicBezTo>
                  <a:pt x="7978963" y="299992"/>
                  <a:pt x="7963922" y="365680"/>
                  <a:pt x="7993461" y="413395"/>
                </a:cubicBezTo>
                <a:cubicBezTo>
                  <a:pt x="8023587" y="450132"/>
                  <a:pt x="7991448" y="543559"/>
                  <a:pt x="7993461" y="627702"/>
                </a:cubicBezTo>
                <a:cubicBezTo>
                  <a:pt x="7996201" y="727522"/>
                  <a:pt x="8007482" y="746058"/>
                  <a:pt x="7993461" y="830102"/>
                </a:cubicBezTo>
                <a:cubicBezTo>
                  <a:pt x="7984199" y="911415"/>
                  <a:pt x="8018346" y="977609"/>
                  <a:pt x="7993461" y="1092033"/>
                </a:cubicBezTo>
                <a:cubicBezTo>
                  <a:pt x="7972756" y="1167342"/>
                  <a:pt x="7976821" y="1263655"/>
                  <a:pt x="7993461" y="1389681"/>
                </a:cubicBezTo>
                <a:cubicBezTo>
                  <a:pt x="7972874" y="1446972"/>
                  <a:pt x="7811310" y="1570511"/>
                  <a:pt x="7490169" y="1588770"/>
                </a:cubicBezTo>
                <a:cubicBezTo>
                  <a:pt x="7287800" y="1605297"/>
                  <a:pt x="6973469" y="1590826"/>
                  <a:pt x="6791481" y="1588770"/>
                </a:cubicBezTo>
                <a:cubicBezTo>
                  <a:pt x="6581856" y="1578791"/>
                  <a:pt x="6469657" y="1593832"/>
                  <a:pt x="6162662" y="1588770"/>
                </a:cubicBezTo>
                <a:cubicBezTo>
                  <a:pt x="5848534" y="1583929"/>
                  <a:pt x="5833311" y="1581341"/>
                  <a:pt x="5673581" y="1588770"/>
                </a:cubicBezTo>
                <a:cubicBezTo>
                  <a:pt x="5523942" y="1600366"/>
                  <a:pt x="5334861" y="1580148"/>
                  <a:pt x="5044762" y="1588770"/>
                </a:cubicBezTo>
                <a:cubicBezTo>
                  <a:pt x="4773281" y="1618285"/>
                  <a:pt x="4632715" y="1607344"/>
                  <a:pt x="4415943" y="1588770"/>
                </a:cubicBezTo>
                <a:cubicBezTo>
                  <a:pt x="4184359" y="1602094"/>
                  <a:pt x="4098016" y="1581704"/>
                  <a:pt x="3926862" y="1588770"/>
                </a:cubicBezTo>
                <a:cubicBezTo>
                  <a:pt x="3752218" y="1580847"/>
                  <a:pt x="3541218" y="1581063"/>
                  <a:pt x="3367912" y="1588770"/>
                </a:cubicBezTo>
                <a:cubicBezTo>
                  <a:pt x="3212798" y="1573111"/>
                  <a:pt x="3033782" y="1591820"/>
                  <a:pt x="2878830" y="1588770"/>
                </a:cubicBezTo>
                <a:cubicBezTo>
                  <a:pt x="2738793" y="1620457"/>
                  <a:pt x="2447711" y="1536994"/>
                  <a:pt x="2040405" y="1588770"/>
                </a:cubicBezTo>
                <a:cubicBezTo>
                  <a:pt x="1624507" y="1589903"/>
                  <a:pt x="1667744" y="1592344"/>
                  <a:pt x="1481455" y="1588770"/>
                </a:cubicBezTo>
                <a:cubicBezTo>
                  <a:pt x="1307172" y="1585228"/>
                  <a:pt x="846156" y="1595498"/>
                  <a:pt x="503292" y="1588770"/>
                </a:cubicBezTo>
                <a:cubicBezTo>
                  <a:pt x="208158" y="1593577"/>
                  <a:pt x="10667" y="1491073"/>
                  <a:pt x="0" y="1389681"/>
                </a:cubicBezTo>
                <a:cubicBezTo>
                  <a:pt x="-12848" y="1305168"/>
                  <a:pt x="3641" y="1229360"/>
                  <a:pt x="0" y="1163468"/>
                </a:cubicBezTo>
                <a:cubicBezTo>
                  <a:pt x="-14047" y="1082433"/>
                  <a:pt x="19202" y="1016762"/>
                  <a:pt x="0" y="925350"/>
                </a:cubicBezTo>
                <a:cubicBezTo>
                  <a:pt x="-3724" y="829892"/>
                  <a:pt x="-540" y="728454"/>
                  <a:pt x="0" y="675325"/>
                </a:cubicBezTo>
                <a:cubicBezTo>
                  <a:pt x="7644" y="623929"/>
                  <a:pt x="-3888" y="486592"/>
                  <a:pt x="0" y="425301"/>
                </a:cubicBezTo>
                <a:cubicBezTo>
                  <a:pt x="7541" y="372291"/>
                  <a:pt x="-23329" y="257187"/>
                  <a:pt x="0" y="199088"/>
                </a:cubicBezTo>
                <a:close/>
              </a:path>
              <a:path w="7993461" h="1588770" stroke="0" extrusionOk="0">
                <a:moveTo>
                  <a:pt x="0" y="199088"/>
                </a:moveTo>
                <a:cubicBezTo>
                  <a:pt x="25527" y="94371"/>
                  <a:pt x="242955" y="25353"/>
                  <a:pt x="503292" y="0"/>
                </a:cubicBezTo>
                <a:cubicBezTo>
                  <a:pt x="778156" y="-69670"/>
                  <a:pt x="1016902" y="-2665"/>
                  <a:pt x="1271848" y="0"/>
                </a:cubicBezTo>
                <a:cubicBezTo>
                  <a:pt x="1510910" y="29878"/>
                  <a:pt x="1653666" y="13597"/>
                  <a:pt x="1830799" y="0"/>
                </a:cubicBezTo>
                <a:cubicBezTo>
                  <a:pt x="2037712" y="-6110"/>
                  <a:pt x="2236678" y="34443"/>
                  <a:pt x="2389749" y="0"/>
                </a:cubicBezTo>
                <a:cubicBezTo>
                  <a:pt x="2551871" y="-37672"/>
                  <a:pt x="3009804" y="-1756"/>
                  <a:pt x="3158305" y="0"/>
                </a:cubicBezTo>
                <a:cubicBezTo>
                  <a:pt x="3382793" y="-5988"/>
                  <a:pt x="3487168" y="335"/>
                  <a:pt x="3787124" y="0"/>
                </a:cubicBezTo>
                <a:cubicBezTo>
                  <a:pt x="4069784" y="-47859"/>
                  <a:pt x="4287343" y="-41279"/>
                  <a:pt x="4625549" y="0"/>
                </a:cubicBezTo>
                <a:cubicBezTo>
                  <a:pt x="4967038" y="16205"/>
                  <a:pt x="5223127" y="3644"/>
                  <a:pt x="5463975" y="0"/>
                </a:cubicBezTo>
                <a:cubicBezTo>
                  <a:pt x="5721699" y="9674"/>
                  <a:pt x="6016220" y="-24276"/>
                  <a:pt x="6232531" y="0"/>
                </a:cubicBezTo>
                <a:cubicBezTo>
                  <a:pt x="6468270" y="-30719"/>
                  <a:pt x="6576880" y="-13090"/>
                  <a:pt x="6791481" y="0"/>
                </a:cubicBezTo>
                <a:cubicBezTo>
                  <a:pt x="7004548" y="-30390"/>
                  <a:pt x="7170248" y="17891"/>
                  <a:pt x="7490169" y="0"/>
                </a:cubicBezTo>
                <a:cubicBezTo>
                  <a:pt x="7781034" y="-10867"/>
                  <a:pt x="8000525" y="74704"/>
                  <a:pt x="7993461" y="199088"/>
                </a:cubicBezTo>
                <a:cubicBezTo>
                  <a:pt x="7973899" y="260178"/>
                  <a:pt x="8008428" y="354050"/>
                  <a:pt x="7993461" y="413395"/>
                </a:cubicBezTo>
                <a:cubicBezTo>
                  <a:pt x="7991852" y="477950"/>
                  <a:pt x="7997142" y="558741"/>
                  <a:pt x="7993461" y="627702"/>
                </a:cubicBezTo>
                <a:cubicBezTo>
                  <a:pt x="7998817" y="700630"/>
                  <a:pt x="8009063" y="774452"/>
                  <a:pt x="7993461" y="877726"/>
                </a:cubicBezTo>
                <a:cubicBezTo>
                  <a:pt x="7997353" y="958125"/>
                  <a:pt x="7993798" y="1062253"/>
                  <a:pt x="7993461" y="1139656"/>
                </a:cubicBezTo>
                <a:cubicBezTo>
                  <a:pt x="7993854" y="1238993"/>
                  <a:pt x="7976875" y="1327824"/>
                  <a:pt x="7993461" y="1389681"/>
                </a:cubicBezTo>
                <a:cubicBezTo>
                  <a:pt x="7980832" y="1491279"/>
                  <a:pt x="7777239" y="1582337"/>
                  <a:pt x="7490169" y="1588770"/>
                </a:cubicBezTo>
                <a:cubicBezTo>
                  <a:pt x="7179742" y="1605960"/>
                  <a:pt x="7132944" y="1590856"/>
                  <a:pt x="6791481" y="1588770"/>
                </a:cubicBezTo>
                <a:cubicBezTo>
                  <a:pt x="6460752" y="1568328"/>
                  <a:pt x="6303519" y="1626102"/>
                  <a:pt x="6162662" y="1588770"/>
                </a:cubicBezTo>
                <a:cubicBezTo>
                  <a:pt x="6048572" y="1569809"/>
                  <a:pt x="5789932" y="1556604"/>
                  <a:pt x="5603712" y="1588770"/>
                </a:cubicBezTo>
                <a:cubicBezTo>
                  <a:pt x="5435041" y="1575942"/>
                  <a:pt x="5234679" y="1555349"/>
                  <a:pt x="5044762" y="1588770"/>
                </a:cubicBezTo>
                <a:cubicBezTo>
                  <a:pt x="4874209" y="1549264"/>
                  <a:pt x="4543424" y="1534733"/>
                  <a:pt x="4206337" y="1588770"/>
                </a:cubicBezTo>
                <a:cubicBezTo>
                  <a:pt x="4021728" y="1568041"/>
                  <a:pt x="3832168" y="1558073"/>
                  <a:pt x="3577518" y="1588770"/>
                </a:cubicBezTo>
                <a:cubicBezTo>
                  <a:pt x="3314491" y="1586221"/>
                  <a:pt x="2924181" y="1601450"/>
                  <a:pt x="2739093" y="1588770"/>
                </a:cubicBezTo>
                <a:cubicBezTo>
                  <a:pt x="2570567" y="1520199"/>
                  <a:pt x="2301989" y="1614361"/>
                  <a:pt x="1900667" y="1588770"/>
                </a:cubicBezTo>
                <a:cubicBezTo>
                  <a:pt x="1498403" y="1593775"/>
                  <a:pt x="1560982" y="1588435"/>
                  <a:pt x="1271848" y="1588770"/>
                </a:cubicBezTo>
                <a:cubicBezTo>
                  <a:pt x="987240" y="1585744"/>
                  <a:pt x="771806" y="1634368"/>
                  <a:pt x="503292" y="1588770"/>
                </a:cubicBezTo>
                <a:cubicBezTo>
                  <a:pt x="179426" y="1587776"/>
                  <a:pt x="-15476" y="1511433"/>
                  <a:pt x="0" y="1389681"/>
                </a:cubicBezTo>
                <a:cubicBezTo>
                  <a:pt x="-25777" y="1273803"/>
                  <a:pt x="8966" y="1243209"/>
                  <a:pt x="0" y="1163468"/>
                </a:cubicBezTo>
                <a:cubicBezTo>
                  <a:pt x="-11995" y="1085366"/>
                  <a:pt x="-15821" y="1014351"/>
                  <a:pt x="0" y="961067"/>
                </a:cubicBezTo>
                <a:cubicBezTo>
                  <a:pt x="28206" y="896823"/>
                  <a:pt x="16265" y="861731"/>
                  <a:pt x="0" y="746761"/>
                </a:cubicBezTo>
                <a:cubicBezTo>
                  <a:pt x="-21964" y="638331"/>
                  <a:pt x="-30333" y="601551"/>
                  <a:pt x="0" y="484830"/>
                </a:cubicBezTo>
                <a:cubicBezTo>
                  <a:pt x="25009" y="377707"/>
                  <a:pt x="983" y="260480"/>
                  <a:pt x="0" y="199088"/>
                </a:cubicBezTo>
                <a:close/>
              </a:path>
              <a:path w="7993461" h="1588770" fill="none" stroke="0" extrusionOk="0">
                <a:moveTo>
                  <a:pt x="0" y="199088"/>
                </a:moveTo>
                <a:cubicBezTo>
                  <a:pt x="-16151" y="121468"/>
                  <a:pt x="264160" y="21983"/>
                  <a:pt x="503292" y="0"/>
                </a:cubicBezTo>
                <a:cubicBezTo>
                  <a:pt x="622545" y="8985"/>
                  <a:pt x="946455" y="17406"/>
                  <a:pt x="1201980" y="0"/>
                </a:cubicBezTo>
                <a:cubicBezTo>
                  <a:pt x="1460029" y="-18231"/>
                  <a:pt x="1698514" y="16938"/>
                  <a:pt x="1900667" y="0"/>
                </a:cubicBezTo>
                <a:cubicBezTo>
                  <a:pt x="2064241" y="-6625"/>
                  <a:pt x="2462692" y="-7395"/>
                  <a:pt x="2599355" y="0"/>
                </a:cubicBezTo>
                <a:cubicBezTo>
                  <a:pt x="2806109" y="-23813"/>
                  <a:pt x="3231302" y="-39350"/>
                  <a:pt x="3437780" y="0"/>
                </a:cubicBezTo>
                <a:cubicBezTo>
                  <a:pt x="3663251" y="-13750"/>
                  <a:pt x="3821554" y="35814"/>
                  <a:pt x="4136468" y="0"/>
                </a:cubicBezTo>
                <a:cubicBezTo>
                  <a:pt x="4431283" y="-14058"/>
                  <a:pt x="4696515" y="1209"/>
                  <a:pt x="4835156" y="0"/>
                </a:cubicBezTo>
                <a:cubicBezTo>
                  <a:pt x="4944441" y="12186"/>
                  <a:pt x="5205799" y="-19708"/>
                  <a:pt x="5603712" y="0"/>
                </a:cubicBezTo>
                <a:cubicBezTo>
                  <a:pt x="5941114" y="-3530"/>
                  <a:pt x="6152712" y="-5882"/>
                  <a:pt x="6302400" y="0"/>
                </a:cubicBezTo>
                <a:cubicBezTo>
                  <a:pt x="6484746" y="-82781"/>
                  <a:pt x="7108718" y="29416"/>
                  <a:pt x="7490169" y="0"/>
                </a:cubicBezTo>
                <a:cubicBezTo>
                  <a:pt x="7734615" y="7904"/>
                  <a:pt x="7975156" y="51011"/>
                  <a:pt x="7993461" y="199088"/>
                </a:cubicBezTo>
                <a:cubicBezTo>
                  <a:pt x="7967641" y="279048"/>
                  <a:pt x="7966710" y="364586"/>
                  <a:pt x="7993461" y="413395"/>
                </a:cubicBezTo>
                <a:cubicBezTo>
                  <a:pt x="8024870" y="462628"/>
                  <a:pt x="7993933" y="535151"/>
                  <a:pt x="7993461" y="627702"/>
                </a:cubicBezTo>
                <a:cubicBezTo>
                  <a:pt x="7989105" y="729482"/>
                  <a:pt x="8007979" y="744427"/>
                  <a:pt x="7993461" y="830102"/>
                </a:cubicBezTo>
                <a:cubicBezTo>
                  <a:pt x="7980504" y="917019"/>
                  <a:pt x="8017761" y="983724"/>
                  <a:pt x="7993461" y="1092033"/>
                </a:cubicBezTo>
                <a:cubicBezTo>
                  <a:pt x="7949707" y="1191877"/>
                  <a:pt x="7984949" y="1255430"/>
                  <a:pt x="7993461" y="1389681"/>
                </a:cubicBezTo>
                <a:cubicBezTo>
                  <a:pt x="7959055" y="1510410"/>
                  <a:pt x="7842659" y="1572386"/>
                  <a:pt x="7490169" y="1588770"/>
                </a:cubicBezTo>
                <a:cubicBezTo>
                  <a:pt x="7327351" y="1595837"/>
                  <a:pt x="6996936" y="1594035"/>
                  <a:pt x="6791481" y="1588770"/>
                </a:cubicBezTo>
                <a:cubicBezTo>
                  <a:pt x="6622610" y="1608413"/>
                  <a:pt x="6471545" y="1592242"/>
                  <a:pt x="6162662" y="1588770"/>
                </a:cubicBezTo>
                <a:cubicBezTo>
                  <a:pt x="5848322" y="1584243"/>
                  <a:pt x="5837103" y="1585160"/>
                  <a:pt x="5673581" y="1588770"/>
                </a:cubicBezTo>
                <a:cubicBezTo>
                  <a:pt x="5500560" y="1605104"/>
                  <a:pt x="5343346" y="1568291"/>
                  <a:pt x="5044762" y="1588770"/>
                </a:cubicBezTo>
                <a:cubicBezTo>
                  <a:pt x="4749248" y="1579969"/>
                  <a:pt x="4637998" y="1585248"/>
                  <a:pt x="4415943" y="1588770"/>
                </a:cubicBezTo>
                <a:cubicBezTo>
                  <a:pt x="4192223" y="1602154"/>
                  <a:pt x="4084975" y="1597249"/>
                  <a:pt x="3926862" y="1588770"/>
                </a:cubicBezTo>
                <a:cubicBezTo>
                  <a:pt x="3767036" y="1604811"/>
                  <a:pt x="3518734" y="1595635"/>
                  <a:pt x="3367912" y="1588770"/>
                </a:cubicBezTo>
                <a:cubicBezTo>
                  <a:pt x="3207091" y="1605290"/>
                  <a:pt x="3024951" y="1570398"/>
                  <a:pt x="2878830" y="1588770"/>
                </a:cubicBezTo>
                <a:cubicBezTo>
                  <a:pt x="2739746" y="1594185"/>
                  <a:pt x="2477617" y="1603731"/>
                  <a:pt x="2040405" y="1588770"/>
                </a:cubicBezTo>
                <a:cubicBezTo>
                  <a:pt x="1630197" y="1598402"/>
                  <a:pt x="1684803" y="1586847"/>
                  <a:pt x="1481455" y="1588770"/>
                </a:cubicBezTo>
                <a:cubicBezTo>
                  <a:pt x="1265793" y="1577008"/>
                  <a:pt x="865105" y="1634462"/>
                  <a:pt x="503292" y="1588770"/>
                </a:cubicBezTo>
                <a:cubicBezTo>
                  <a:pt x="228722" y="1579762"/>
                  <a:pt x="9367" y="1491416"/>
                  <a:pt x="0" y="1389681"/>
                </a:cubicBezTo>
                <a:cubicBezTo>
                  <a:pt x="-12076" y="1323618"/>
                  <a:pt x="15357" y="1240570"/>
                  <a:pt x="0" y="1163468"/>
                </a:cubicBezTo>
                <a:cubicBezTo>
                  <a:pt x="-9656" y="1098116"/>
                  <a:pt x="10954" y="989395"/>
                  <a:pt x="0" y="925350"/>
                </a:cubicBezTo>
                <a:cubicBezTo>
                  <a:pt x="-19490" y="837225"/>
                  <a:pt x="6154" y="731058"/>
                  <a:pt x="0" y="675325"/>
                </a:cubicBezTo>
                <a:cubicBezTo>
                  <a:pt x="4516" y="616325"/>
                  <a:pt x="-4967" y="497347"/>
                  <a:pt x="0" y="425301"/>
                </a:cubicBezTo>
                <a:cubicBezTo>
                  <a:pt x="4246" y="370522"/>
                  <a:pt x="-35468" y="255773"/>
                  <a:pt x="0" y="19908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em mèo trắng đi câu cá. Em ngồi ở bờ ao, anh ra sông cái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9080" y="121285"/>
            <a:ext cx="8231505" cy="2386338"/>
            <a:chOff x="-43718" y="1531104"/>
            <a:chExt cx="8026372" cy="2386484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68346" y="2047399"/>
              <a:ext cx="7714308" cy="1870189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2.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Vì sao mèo anh ngả lưng ngủ luôn một giấc?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284480" y="2914650"/>
            <a:ext cx="8197215" cy="2624455"/>
          </a:xfrm>
          <a:custGeom>
            <a:avLst/>
            <a:gdLst>
              <a:gd name="connsiteX0" fmla="*/ 0 w 7993461"/>
              <a:gd name="connsiteY0" fmla="*/ 295052 h 2354580"/>
              <a:gd name="connsiteX1" fmla="*/ 503292 w 7993461"/>
              <a:gd name="connsiteY1" fmla="*/ 0 h 2354580"/>
              <a:gd name="connsiteX2" fmla="*/ 1201980 w 7993461"/>
              <a:gd name="connsiteY2" fmla="*/ 0 h 2354580"/>
              <a:gd name="connsiteX3" fmla="*/ 1900667 w 7993461"/>
              <a:gd name="connsiteY3" fmla="*/ 0 h 2354580"/>
              <a:gd name="connsiteX4" fmla="*/ 2599355 w 7993461"/>
              <a:gd name="connsiteY4" fmla="*/ 0 h 2354580"/>
              <a:gd name="connsiteX5" fmla="*/ 3437780 w 7993461"/>
              <a:gd name="connsiteY5" fmla="*/ 0 h 2354580"/>
              <a:gd name="connsiteX6" fmla="*/ 4136468 w 7993461"/>
              <a:gd name="connsiteY6" fmla="*/ 0 h 2354580"/>
              <a:gd name="connsiteX7" fmla="*/ 4835156 w 7993461"/>
              <a:gd name="connsiteY7" fmla="*/ 0 h 2354580"/>
              <a:gd name="connsiteX8" fmla="*/ 5603712 w 7993461"/>
              <a:gd name="connsiteY8" fmla="*/ 0 h 2354580"/>
              <a:gd name="connsiteX9" fmla="*/ 6302400 w 7993461"/>
              <a:gd name="connsiteY9" fmla="*/ 0 h 2354580"/>
              <a:gd name="connsiteX10" fmla="*/ 7490169 w 7993461"/>
              <a:gd name="connsiteY10" fmla="*/ 0 h 2354580"/>
              <a:gd name="connsiteX11" fmla="*/ 7993461 w 7993461"/>
              <a:gd name="connsiteY11" fmla="*/ 295052 h 2354580"/>
              <a:gd name="connsiteX12" fmla="*/ 7993461 w 7993461"/>
              <a:gd name="connsiteY12" fmla="*/ 612658 h 2354580"/>
              <a:gd name="connsiteX13" fmla="*/ 7993461 w 7993461"/>
              <a:gd name="connsiteY13" fmla="*/ 930263 h 2354580"/>
              <a:gd name="connsiteX14" fmla="*/ 7993461 w 7993461"/>
              <a:gd name="connsiteY14" fmla="*/ 1230224 h 2354580"/>
              <a:gd name="connsiteX15" fmla="*/ 7993461 w 7993461"/>
              <a:gd name="connsiteY15" fmla="*/ 1618408 h 2354580"/>
              <a:gd name="connsiteX16" fmla="*/ 7993461 w 7993461"/>
              <a:gd name="connsiteY16" fmla="*/ 2059527 h 2354580"/>
              <a:gd name="connsiteX17" fmla="*/ 7490169 w 7993461"/>
              <a:gd name="connsiteY17" fmla="*/ 2354580 h 2354580"/>
              <a:gd name="connsiteX18" fmla="*/ 6791481 w 7993461"/>
              <a:gd name="connsiteY18" fmla="*/ 2354580 h 2354580"/>
              <a:gd name="connsiteX19" fmla="*/ 6162662 w 7993461"/>
              <a:gd name="connsiteY19" fmla="*/ 2354580 h 2354580"/>
              <a:gd name="connsiteX20" fmla="*/ 5673581 w 7993461"/>
              <a:gd name="connsiteY20" fmla="*/ 2354580 h 2354580"/>
              <a:gd name="connsiteX21" fmla="*/ 5044762 w 7993461"/>
              <a:gd name="connsiteY21" fmla="*/ 2354580 h 2354580"/>
              <a:gd name="connsiteX22" fmla="*/ 4415943 w 7993461"/>
              <a:gd name="connsiteY22" fmla="*/ 2354580 h 2354580"/>
              <a:gd name="connsiteX23" fmla="*/ 3926862 w 7993461"/>
              <a:gd name="connsiteY23" fmla="*/ 2354580 h 2354580"/>
              <a:gd name="connsiteX24" fmla="*/ 3367912 w 7993461"/>
              <a:gd name="connsiteY24" fmla="*/ 2354580 h 2354580"/>
              <a:gd name="connsiteX25" fmla="*/ 2878830 w 7993461"/>
              <a:gd name="connsiteY25" fmla="*/ 2354580 h 2354580"/>
              <a:gd name="connsiteX26" fmla="*/ 2040405 w 7993461"/>
              <a:gd name="connsiteY26" fmla="*/ 2354580 h 2354580"/>
              <a:gd name="connsiteX27" fmla="*/ 1481455 w 7993461"/>
              <a:gd name="connsiteY27" fmla="*/ 2354580 h 2354580"/>
              <a:gd name="connsiteX28" fmla="*/ 503292 w 7993461"/>
              <a:gd name="connsiteY28" fmla="*/ 2354580 h 2354580"/>
              <a:gd name="connsiteX29" fmla="*/ 0 w 7993461"/>
              <a:gd name="connsiteY29" fmla="*/ 2059527 h 2354580"/>
              <a:gd name="connsiteX30" fmla="*/ 0 w 7993461"/>
              <a:gd name="connsiteY30" fmla="*/ 1724276 h 2354580"/>
              <a:gd name="connsiteX31" fmla="*/ 0 w 7993461"/>
              <a:gd name="connsiteY31" fmla="*/ 1371382 h 2354580"/>
              <a:gd name="connsiteX32" fmla="*/ 0 w 7993461"/>
              <a:gd name="connsiteY32" fmla="*/ 1000842 h 2354580"/>
              <a:gd name="connsiteX33" fmla="*/ 0 w 7993461"/>
              <a:gd name="connsiteY33" fmla="*/ 630303 h 2354580"/>
              <a:gd name="connsiteX34" fmla="*/ 0 w 7993461"/>
              <a:gd name="connsiteY34" fmla="*/ 295052 h 2354580"/>
              <a:gd name="connsiteX0-1" fmla="*/ 0 w 7993461"/>
              <a:gd name="connsiteY0-2" fmla="*/ 295052 h 2354580"/>
              <a:gd name="connsiteX1-3" fmla="*/ 503292 w 7993461"/>
              <a:gd name="connsiteY1-4" fmla="*/ 0 h 2354580"/>
              <a:gd name="connsiteX2-5" fmla="*/ 1271848 w 7993461"/>
              <a:gd name="connsiteY2-6" fmla="*/ 0 h 2354580"/>
              <a:gd name="connsiteX3-7" fmla="*/ 1830799 w 7993461"/>
              <a:gd name="connsiteY3-8" fmla="*/ 0 h 2354580"/>
              <a:gd name="connsiteX4-9" fmla="*/ 2389749 w 7993461"/>
              <a:gd name="connsiteY4-10" fmla="*/ 0 h 2354580"/>
              <a:gd name="connsiteX5-11" fmla="*/ 3158305 w 7993461"/>
              <a:gd name="connsiteY5-12" fmla="*/ 0 h 2354580"/>
              <a:gd name="connsiteX6-13" fmla="*/ 3787124 w 7993461"/>
              <a:gd name="connsiteY6-14" fmla="*/ 0 h 2354580"/>
              <a:gd name="connsiteX7-15" fmla="*/ 4625549 w 7993461"/>
              <a:gd name="connsiteY7-16" fmla="*/ 0 h 2354580"/>
              <a:gd name="connsiteX8-17" fmla="*/ 5463975 w 7993461"/>
              <a:gd name="connsiteY8-18" fmla="*/ 0 h 2354580"/>
              <a:gd name="connsiteX9-19" fmla="*/ 6232531 w 7993461"/>
              <a:gd name="connsiteY9-20" fmla="*/ 0 h 2354580"/>
              <a:gd name="connsiteX10-21" fmla="*/ 6791481 w 7993461"/>
              <a:gd name="connsiteY10-22" fmla="*/ 0 h 2354580"/>
              <a:gd name="connsiteX11-23" fmla="*/ 7490169 w 7993461"/>
              <a:gd name="connsiteY11-24" fmla="*/ 0 h 2354580"/>
              <a:gd name="connsiteX12-25" fmla="*/ 7993461 w 7993461"/>
              <a:gd name="connsiteY12-26" fmla="*/ 295052 h 2354580"/>
              <a:gd name="connsiteX13-27" fmla="*/ 7993461 w 7993461"/>
              <a:gd name="connsiteY13-28" fmla="*/ 612658 h 2354580"/>
              <a:gd name="connsiteX14-29" fmla="*/ 7993461 w 7993461"/>
              <a:gd name="connsiteY14-30" fmla="*/ 930263 h 2354580"/>
              <a:gd name="connsiteX15-31" fmla="*/ 7993461 w 7993461"/>
              <a:gd name="connsiteY15-32" fmla="*/ 1300803 h 2354580"/>
              <a:gd name="connsiteX16-33" fmla="*/ 7993461 w 7993461"/>
              <a:gd name="connsiteY16-34" fmla="*/ 1688987 h 2354580"/>
              <a:gd name="connsiteX17-35" fmla="*/ 7993461 w 7993461"/>
              <a:gd name="connsiteY17-36" fmla="*/ 2059527 h 2354580"/>
              <a:gd name="connsiteX18-37" fmla="*/ 7490169 w 7993461"/>
              <a:gd name="connsiteY18-38" fmla="*/ 2354580 h 2354580"/>
              <a:gd name="connsiteX19-39" fmla="*/ 6791481 w 7993461"/>
              <a:gd name="connsiteY19-40" fmla="*/ 2354580 h 2354580"/>
              <a:gd name="connsiteX20-41" fmla="*/ 6162662 w 7993461"/>
              <a:gd name="connsiteY20-42" fmla="*/ 2354580 h 2354580"/>
              <a:gd name="connsiteX21-43" fmla="*/ 5603712 w 7993461"/>
              <a:gd name="connsiteY21-44" fmla="*/ 2354580 h 2354580"/>
              <a:gd name="connsiteX22-45" fmla="*/ 5044762 w 7993461"/>
              <a:gd name="connsiteY22-46" fmla="*/ 2354580 h 2354580"/>
              <a:gd name="connsiteX23-47" fmla="*/ 4206337 w 7993461"/>
              <a:gd name="connsiteY23-48" fmla="*/ 2354580 h 2354580"/>
              <a:gd name="connsiteX24-49" fmla="*/ 3577518 w 7993461"/>
              <a:gd name="connsiteY24-50" fmla="*/ 2354580 h 2354580"/>
              <a:gd name="connsiteX25-51" fmla="*/ 2739093 w 7993461"/>
              <a:gd name="connsiteY25-52" fmla="*/ 2354580 h 2354580"/>
              <a:gd name="connsiteX26-53" fmla="*/ 1900667 w 7993461"/>
              <a:gd name="connsiteY26-54" fmla="*/ 2354580 h 2354580"/>
              <a:gd name="connsiteX27-55" fmla="*/ 1271848 w 7993461"/>
              <a:gd name="connsiteY27-56" fmla="*/ 2354580 h 2354580"/>
              <a:gd name="connsiteX28-57" fmla="*/ 503292 w 7993461"/>
              <a:gd name="connsiteY28-58" fmla="*/ 2354580 h 2354580"/>
              <a:gd name="connsiteX29-59" fmla="*/ 0 w 7993461"/>
              <a:gd name="connsiteY29-60" fmla="*/ 2059527 h 2354580"/>
              <a:gd name="connsiteX30-61" fmla="*/ 0 w 7993461"/>
              <a:gd name="connsiteY30-62" fmla="*/ 1724276 h 2354580"/>
              <a:gd name="connsiteX31-63" fmla="*/ 0 w 7993461"/>
              <a:gd name="connsiteY31-64" fmla="*/ 1424316 h 2354580"/>
              <a:gd name="connsiteX32-65" fmla="*/ 0 w 7993461"/>
              <a:gd name="connsiteY32-66" fmla="*/ 1106710 h 2354580"/>
              <a:gd name="connsiteX33-67" fmla="*/ 0 w 7993461"/>
              <a:gd name="connsiteY33-68" fmla="*/ 718526 h 2354580"/>
              <a:gd name="connsiteX34-69" fmla="*/ 0 w 7993461"/>
              <a:gd name="connsiteY34-70" fmla="*/ 295052 h 23545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</a:cxnLst>
            <a:rect l="l" t="t" r="r" b="b"/>
            <a:pathLst>
              <a:path w="7993461" h="2354580" fill="none" extrusionOk="0">
                <a:moveTo>
                  <a:pt x="0" y="295052"/>
                </a:moveTo>
                <a:cubicBezTo>
                  <a:pt x="-31236" y="129319"/>
                  <a:pt x="248118" y="-5703"/>
                  <a:pt x="503292" y="0"/>
                </a:cubicBezTo>
                <a:cubicBezTo>
                  <a:pt x="646580" y="26593"/>
                  <a:pt x="986222" y="1186"/>
                  <a:pt x="1201980" y="0"/>
                </a:cubicBezTo>
                <a:cubicBezTo>
                  <a:pt x="1417415" y="-13075"/>
                  <a:pt x="1726862" y="11218"/>
                  <a:pt x="1900667" y="0"/>
                </a:cubicBezTo>
                <a:cubicBezTo>
                  <a:pt x="2070105" y="17954"/>
                  <a:pt x="2454586" y="6988"/>
                  <a:pt x="2599355" y="0"/>
                </a:cubicBezTo>
                <a:cubicBezTo>
                  <a:pt x="2728318" y="-54718"/>
                  <a:pt x="3184715" y="-20817"/>
                  <a:pt x="3437780" y="0"/>
                </a:cubicBezTo>
                <a:cubicBezTo>
                  <a:pt x="3648853" y="30471"/>
                  <a:pt x="3845459" y="12232"/>
                  <a:pt x="4136468" y="0"/>
                </a:cubicBezTo>
                <a:cubicBezTo>
                  <a:pt x="4425341" y="-6394"/>
                  <a:pt x="4676658" y="5730"/>
                  <a:pt x="4835156" y="0"/>
                </a:cubicBezTo>
                <a:cubicBezTo>
                  <a:pt x="5024661" y="68967"/>
                  <a:pt x="5255173" y="-11054"/>
                  <a:pt x="5603712" y="0"/>
                </a:cubicBezTo>
                <a:cubicBezTo>
                  <a:pt x="5941643" y="-21256"/>
                  <a:pt x="6161649" y="5744"/>
                  <a:pt x="6302400" y="0"/>
                </a:cubicBezTo>
                <a:cubicBezTo>
                  <a:pt x="6433972" y="-15884"/>
                  <a:pt x="7072372" y="100036"/>
                  <a:pt x="7490169" y="0"/>
                </a:cubicBezTo>
                <a:cubicBezTo>
                  <a:pt x="7776175" y="-37019"/>
                  <a:pt x="7990855" y="100882"/>
                  <a:pt x="7993461" y="295052"/>
                </a:cubicBezTo>
                <a:cubicBezTo>
                  <a:pt x="7976804" y="435695"/>
                  <a:pt x="7962821" y="541528"/>
                  <a:pt x="7993461" y="612658"/>
                </a:cubicBezTo>
                <a:cubicBezTo>
                  <a:pt x="8025128" y="668154"/>
                  <a:pt x="7991388" y="798743"/>
                  <a:pt x="7993461" y="930263"/>
                </a:cubicBezTo>
                <a:cubicBezTo>
                  <a:pt x="7994147" y="1077433"/>
                  <a:pt x="8006296" y="1110334"/>
                  <a:pt x="7993461" y="1230224"/>
                </a:cubicBezTo>
                <a:cubicBezTo>
                  <a:pt x="8000942" y="1339685"/>
                  <a:pt x="8021174" y="1467305"/>
                  <a:pt x="7993461" y="1618408"/>
                </a:cubicBezTo>
                <a:cubicBezTo>
                  <a:pt x="7969985" y="1742547"/>
                  <a:pt x="7965823" y="1870319"/>
                  <a:pt x="7993461" y="2059527"/>
                </a:cubicBezTo>
                <a:cubicBezTo>
                  <a:pt x="7972977" y="2166478"/>
                  <a:pt x="7818723" y="2328535"/>
                  <a:pt x="7490169" y="2354580"/>
                </a:cubicBezTo>
                <a:cubicBezTo>
                  <a:pt x="7288048" y="2364598"/>
                  <a:pt x="7005927" y="2371399"/>
                  <a:pt x="6791481" y="2354580"/>
                </a:cubicBezTo>
                <a:cubicBezTo>
                  <a:pt x="6605512" y="2351729"/>
                  <a:pt x="6467135" y="2362118"/>
                  <a:pt x="6162662" y="2354580"/>
                </a:cubicBezTo>
                <a:cubicBezTo>
                  <a:pt x="5847873" y="2348880"/>
                  <a:pt x="5834838" y="2345245"/>
                  <a:pt x="5673581" y="2354580"/>
                </a:cubicBezTo>
                <a:cubicBezTo>
                  <a:pt x="5520533" y="2367543"/>
                  <a:pt x="5346439" y="2365833"/>
                  <a:pt x="5044762" y="2354580"/>
                </a:cubicBezTo>
                <a:cubicBezTo>
                  <a:pt x="4778667" y="2395522"/>
                  <a:pt x="4632767" y="2366684"/>
                  <a:pt x="4415943" y="2354580"/>
                </a:cubicBezTo>
                <a:cubicBezTo>
                  <a:pt x="4187763" y="2371875"/>
                  <a:pt x="4098990" y="2344900"/>
                  <a:pt x="3926862" y="2354580"/>
                </a:cubicBezTo>
                <a:cubicBezTo>
                  <a:pt x="3740464" y="2345120"/>
                  <a:pt x="3536248" y="2349999"/>
                  <a:pt x="3367912" y="2354580"/>
                </a:cubicBezTo>
                <a:cubicBezTo>
                  <a:pt x="3215162" y="2328760"/>
                  <a:pt x="3033726" y="2351500"/>
                  <a:pt x="2878830" y="2354580"/>
                </a:cubicBezTo>
                <a:cubicBezTo>
                  <a:pt x="2755712" y="2417005"/>
                  <a:pt x="2446906" y="2291086"/>
                  <a:pt x="2040405" y="2354580"/>
                </a:cubicBezTo>
                <a:cubicBezTo>
                  <a:pt x="1624747" y="2362928"/>
                  <a:pt x="1664450" y="2359586"/>
                  <a:pt x="1481455" y="2354580"/>
                </a:cubicBezTo>
                <a:cubicBezTo>
                  <a:pt x="1320172" y="2349023"/>
                  <a:pt x="811857" y="2361972"/>
                  <a:pt x="503292" y="2354580"/>
                </a:cubicBezTo>
                <a:cubicBezTo>
                  <a:pt x="202444" y="2362927"/>
                  <a:pt x="5472" y="2220316"/>
                  <a:pt x="0" y="2059527"/>
                </a:cubicBezTo>
                <a:cubicBezTo>
                  <a:pt x="-11358" y="1937881"/>
                  <a:pt x="7222" y="1803738"/>
                  <a:pt x="0" y="1724276"/>
                </a:cubicBezTo>
                <a:cubicBezTo>
                  <a:pt x="-14825" y="1609419"/>
                  <a:pt x="18648" y="1501823"/>
                  <a:pt x="0" y="1371382"/>
                </a:cubicBezTo>
                <a:cubicBezTo>
                  <a:pt x="-4493" y="1239403"/>
                  <a:pt x="2987" y="1078594"/>
                  <a:pt x="0" y="1000842"/>
                </a:cubicBezTo>
                <a:cubicBezTo>
                  <a:pt x="7029" y="919604"/>
                  <a:pt x="-4489" y="720739"/>
                  <a:pt x="0" y="630303"/>
                </a:cubicBezTo>
                <a:cubicBezTo>
                  <a:pt x="8496" y="549191"/>
                  <a:pt x="-25086" y="374775"/>
                  <a:pt x="0" y="295052"/>
                </a:cubicBezTo>
                <a:close/>
              </a:path>
              <a:path w="7993461" h="2354580" stroke="0" extrusionOk="0">
                <a:moveTo>
                  <a:pt x="0" y="295052"/>
                </a:moveTo>
                <a:cubicBezTo>
                  <a:pt x="27750" y="147082"/>
                  <a:pt x="236895" y="39429"/>
                  <a:pt x="503292" y="0"/>
                </a:cubicBezTo>
                <a:cubicBezTo>
                  <a:pt x="779479" y="-63915"/>
                  <a:pt x="1013628" y="-5943"/>
                  <a:pt x="1271848" y="0"/>
                </a:cubicBezTo>
                <a:cubicBezTo>
                  <a:pt x="1510415" y="37996"/>
                  <a:pt x="1658369" y="17785"/>
                  <a:pt x="1830799" y="0"/>
                </a:cubicBezTo>
                <a:cubicBezTo>
                  <a:pt x="2051533" y="-10753"/>
                  <a:pt x="2237289" y="39053"/>
                  <a:pt x="2389749" y="0"/>
                </a:cubicBezTo>
                <a:cubicBezTo>
                  <a:pt x="2549790" y="-14407"/>
                  <a:pt x="3003647" y="3071"/>
                  <a:pt x="3158305" y="0"/>
                </a:cubicBezTo>
                <a:cubicBezTo>
                  <a:pt x="3361189" y="-10140"/>
                  <a:pt x="3478479" y="-7558"/>
                  <a:pt x="3787124" y="0"/>
                </a:cubicBezTo>
                <a:cubicBezTo>
                  <a:pt x="4071326" y="-45381"/>
                  <a:pt x="4286444" y="-33643"/>
                  <a:pt x="4625549" y="0"/>
                </a:cubicBezTo>
                <a:cubicBezTo>
                  <a:pt x="4968659" y="50910"/>
                  <a:pt x="5221799" y="450"/>
                  <a:pt x="5463975" y="0"/>
                </a:cubicBezTo>
                <a:cubicBezTo>
                  <a:pt x="5747895" y="14029"/>
                  <a:pt x="6018763" y="-28941"/>
                  <a:pt x="6232531" y="0"/>
                </a:cubicBezTo>
                <a:cubicBezTo>
                  <a:pt x="6466068" y="-28762"/>
                  <a:pt x="6580761" y="-22294"/>
                  <a:pt x="6791481" y="0"/>
                </a:cubicBezTo>
                <a:cubicBezTo>
                  <a:pt x="7006397" y="-21511"/>
                  <a:pt x="7153668" y="27706"/>
                  <a:pt x="7490169" y="0"/>
                </a:cubicBezTo>
                <a:cubicBezTo>
                  <a:pt x="7783861" y="-16133"/>
                  <a:pt x="8016663" y="132050"/>
                  <a:pt x="7993461" y="295052"/>
                </a:cubicBezTo>
                <a:cubicBezTo>
                  <a:pt x="7963561" y="386416"/>
                  <a:pt x="8004918" y="521572"/>
                  <a:pt x="7993461" y="612658"/>
                </a:cubicBezTo>
                <a:cubicBezTo>
                  <a:pt x="7998404" y="708127"/>
                  <a:pt x="8007523" y="829911"/>
                  <a:pt x="7993461" y="930263"/>
                </a:cubicBezTo>
                <a:cubicBezTo>
                  <a:pt x="7980840" y="1030880"/>
                  <a:pt x="8007650" y="1159985"/>
                  <a:pt x="7993461" y="1300803"/>
                </a:cubicBezTo>
                <a:cubicBezTo>
                  <a:pt x="7988274" y="1426014"/>
                  <a:pt x="7994204" y="1566770"/>
                  <a:pt x="7993461" y="1688987"/>
                </a:cubicBezTo>
                <a:cubicBezTo>
                  <a:pt x="7997945" y="1840539"/>
                  <a:pt x="7973322" y="1968267"/>
                  <a:pt x="7993461" y="2059527"/>
                </a:cubicBezTo>
                <a:cubicBezTo>
                  <a:pt x="8006975" y="2190688"/>
                  <a:pt x="7785388" y="2344197"/>
                  <a:pt x="7490169" y="2354580"/>
                </a:cubicBezTo>
                <a:cubicBezTo>
                  <a:pt x="7179497" y="2368718"/>
                  <a:pt x="7131592" y="2366341"/>
                  <a:pt x="6791481" y="2354580"/>
                </a:cubicBezTo>
                <a:cubicBezTo>
                  <a:pt x="6460568" y="2328248"/>
                  <a:pt x="6296160" y="2375115"/>
                  <a:pt x="6162662" y="2354580"/>
                </a:cubicBezTo>
                <a:cubicBezTo>
                  <a:pt x="6040539" y="2337644"/>
                  <a:pt x="5790855" y="2317654"/>
                  <a:pt x="5603712" y="2354580"/>
                </a:cubicBezTo>
                <a:cubicBezTo>
                  <a:pt x="5435700" y="2359701"/>
                  <a:pt x="5233795" y="2324555"/>
                  <a:pt x="5044762" y="2354580"/>
                </a:cubicBezTo>
                <a:cubicBezTo>
                  <a:pt x="4874081" y="2317316"/>
                  <a:pt x="4543315" y="2300752"/>
                  <a:pt x="4206337" y="2354580"/>
                </a:cubicBezTo>
                <a:cubicBezTo>
                  <a:pt x="4021728" y="2333851"/>
                  <a:pt x="3832168" y="2323883"/>
                  <a:pt x="3577518" y="2354580"/>
                </a:cubicBezTo>
                <a:cubicBezTo>
                  <a:pt x="3300701" y="2352087"/>
                  <a:pt x="2894944" y="2358377"/>
                  <a:pt x="2739093" y="2354580"/>
                </a:cubicBezTo>
                <a:cubicBezTo>
                  <a:pt x="2562546" y="2298083"/>
                  <a:pt x="2301129" y="2386145"/>
                  <a:pt x="1900667" y="2354580"/>
                </a:cubicBezTo>
                <a:cubicBezTo>
                  <a:pt x="1508784" y="2356590"/>
                  <a:pt x="1565666" y="2355757"/>
                  <a:pt x="1271848" y="2354580"/>
                </a:cubicBezTo>
                <a:cubicBezTo>
                  <a:pt x="1001856" y="2310696"/>
                  <a:pt x="776944" y="2385743"/>
                  <a:pt x="503292" y="2354580"/>
                </a:cubicBezTo>
                <a:cubicBezTo>
                  <a:pt x="182210" y="2373568"/>
                  <a:pt x="-10627" y="2243374"/>
                  <a:pt x="0" y="2059527"/>
                </a:cubicBezTo>
                <a:cubicBezTo>
                  <a:pt x="-25658" y="1896860"/>
                  <a:pt x="10622" y="1828864"/>
                  <a:pt x="0" y="1724276"/>
                </a:cubicBezTo>
                <a:cubicBezTo>
                  <a:pt x="-11828" y="1608516"/>
                  <a:pt x="-16739" y="1505083"/>
                  <a:pt x="0" y="1424316"/>
                </a:cubicBezTo>
                <a:cubicBezTo>
                  <a:pt x="25685" y="1335652"/>
                  <a:pt x="15935" y="1275466"/>
                  <a:pt x="0" y="1106710"/>
                </a:cubicBezTo>
                <a:cubicBezTo>
                  <a:pt x="-21041" y="948306"/>
                  <a:pt x="-30317" y="888977"/>
                  <a:pt x="0" y="718526"/>
                </a:cubicBezTo>
                <a:cubicBezTo>
                  <a:pt x="15852" y="555982"/>
                  <a:pt x="-1199" y="391099"/>
                  <a:pt x="0" y="295052"/>
                </a:cubicBezTo>
                <a:close/>
              </a:path>
              <a:path w="7993461" h="2354580" fill="none" stroke="0" extrusionOk="0">
                <a:moveTo>
                  <a:pt x="0" y="295052"/>
                </a:moveTo>
                <a:cubicBezTo>
                  <a:pt x="-15859" y="177392"/>
                  <a:pt x="282425" y="58145"/>
                  <a:pt x="503292" y="0"/>
                </a:cubicBezTo>
                <a:cubicBezTo>
                  <a:pt x="638889" y="12553"/>
                  <a:pt x="946949" y="23029"/>
                  <a:pt x="1201980" y="0"/>
                </a:cubicBezTo>
                <a:cubicBezTo>
                  <a:pt x="1469433" y="-29710"/>
                  <a:pt x="1681148" y="27576"/>
                  <a:pt x="1900667" y="0"/>
                </a:cubicBezTo>
                <a:cubicBezTo>
                  <a:pt x="2046753" y="-9060"/>
                  <a:pt x="2460209" y="76"/>
                  <a:pt x="2599355" y="0"/>
                </a:cubicBezTo>
                <a:cubicBezTo>
                  <a:pt x="2778046" y="-21731"/>
                  <a:pt x="3216965" y="-33102"/>
                  <a:pt x="3437780" y="0"/>
                </a:cubicBezTo>
                <a:cubicBezTo>
                  <a:pt x="3669359" y="3671"/>
                  <a:pt x="3839444" y="19424"/>
                  <a:pt x="4136468" y="0"/>
                </a:cubicBezTo>
                <a:cubicBezTo>
                  <a:pt x="4441204" y="-49150"/>
                  <a:pt x="4707638" y="6797"/>
                  <a:pt x="4835156" y="0"/>
                </a:cubicBezTo>
                <a:cubicBezTo>
                  <a:pt x="4934095" y="17823"/>
                  <a:pt x="5228796" y="-7713"/>
                  <a:pt x="5603712" y="0"/>
                </a:cubicBezTo>
                <a:cubicBezTo>
                  <a:pt x="5934850" y="-5248"/>
                  <a:pt x="6159474" y="-6040"/>
                  <a:pt x="6302400" y="0"/>
                </a:cubicBezTo>
                <a:cubicBezTo>
                  <a:pt x="6484990" y="-89217"/>
                  <a:pt x="7094405" y="34369"/>
                  <a:pt x="7490169" y="0"/>
                </a:cubicBezTo>
                <a:cubicBezTo>
                  <a:pt x="7721671" y="12509"/>
                  <a:pt x="7976770" y="65386"/>
                  <a:pt x="7993461" y="295052"/>
                </a:cubicBezTo>
                <a:cubicBezTo>
                  <a:pt x="7965144" y="413903"/>
                  <a:pt x="7964913" y="547655"/>
                  <a:pt x="7993461" y="612658"/>
                </a:cubicBezTo>
                <a:cubicBezTo>
                  <a:pt x="8029732" y="684914"/>
                  <a:pt x="7994992" y="807838"/>
                  <a:pt x="7993461" y="930263"/>
                </a:cubicBezTo>
                <a:cubicBezTo>
                  <a:pt x="7989384" y="1079685"/>
                  <a:pt x="8008937" y="1101502"/>
                  <a:pt x="7993461" y="1230224"/>
                </a:cubicBezTo>
                <a:cubicBezTo>
                  <a:pt x="7992129" y="1373436"/>
                  <a:pt x="8023623" y="1476484"/>
                  <a:pt x="7993461" y="1618408"/>
                </a:cubicBezTo>
                <a:cubicBezTo>
                  <a:pt x="7953422" y="1760644"/>
                  <a:pt x="7984872" y="1866676"/>
                  <a:pt x="7993461" y="2059527"/>
                </a:cubicBezTo>
                <a:cubicBezTo>
                  <a:pt x="7970611" y="2206211"/>
                  <a:pt x="7800768" y="2348139"/>
                  <a:pt x="7490169" y="2354580"/>
                </a:cubicBezTo>
                <a:cubicBezTo>
                  <a:pt x="7324703" y="2355186"/>
                  <a:pt x="6996031" y="2359817"/>
                  <a:pt x="6791481" y="2354580"/>
                </a:cubicBezTo>
                <a:cubicBezTo>
                  <a:pt x="6626147" y="2381767"/>
                  <a:pt x="6451540" y="2353119"/>
                  <a:pt x="6162662" y="2354580"/>
                </a:cubicBezTo>
                <a:cubicBezTo>
                  <a:pt x="5847352" y="2349439"/>
                  <a:pt x="5836073" y="2346591"/>
                  <a:pt x="5673581" y="2354580"/>
                </a:cubicBezTo>
                <a:cubicBezTo>
                  <a:pt x="5506850" y="2368077"/>
                  <a:pt x="5346445" y="2325663"/>
                  <a:pt x="5044762" y="2354580"/>
                </a:cubicBezTo>
                <a:cubicBezTo>
                  <a:pt x="4752874" y="2362578"/>
                  <a:pt x="4643514" y="2354336"/>
                  <a:pt x="4415943" y="2354580"/>
                </a:cubicBezTo>
                <a:cubicBezTo>
                  <a:pt x="4177350" y="2381194"/>
                  <a:pt x="4075335" y="2366778"/>
                  <a:pt x="3926862" y="2354580"/>
                </a:cubicBezTo>
                <a:cubicBezTo>
                  <a:pt x="3760819" y="2348707"/>
                  <a:pt x="3496552" y="2379311"/>
                  <a:pt x="3367912" y="2354580"/>
                </a:cubicBezTo>
                <a:cubicBezTo>
                  <a:pt x="3204696" y="2390308"/>
                  <a:pt x="3010127" y="2315452"/>
                  <a:pt x="2878830" y="2354580"/>
                </a:cubicBezTo>
                <a:cubicBezTo>
                  <a:pt x="2781376" y="2354662"/>
                  <a:pt x="2470376" y="2354959"/>
                  <a:pt x="2040405" y="2354580"/>
                </a:cubicBezTo>
                <a:cubicBezTo>
                  <a:pt x="1635442" y="2364263"/>
                  <a:pt x="1684873" y="2353213"/>
                  <a:pt x="1481455" y="2354580"/>
                </a:cubicBezTo>
                <a:cubicBezTo>
                  <a:pt x="1272256" y="2345610"/>
                  <a:pt x="865468" y="2406940"/>
                  <a:pt x="503292" y="2354580"/>
                </a:cubicBezTo>
                <a:cubicBezTo>
                  <a:pt x="220954" y="2351967"/>
                  <a:pt x="4080" y="2215363"/>
                  <a:pt x="0" y="2059527"/>
                </a:cubicBezTo>
                <a:cubicBezTo>
                  <a:pt x="-1380" y="1965920"/>
                  <a:pt x="14438" y="1833618"/>
                  <a:pt x="0" y="1724276"/>
                </a:cubicBezTo>
                <a:cubicBezTo>
                  <a:pt x="-5952" y="1624344"/>
                  <a:pt x="10372" y="1477707"/>
                  <a:pt x="0" y="1371382"/>
                </a:cubicBezTo>
                <a:cubicBezTo>
                  <a:pt x="-12243" y="1247482"/>
                  <a:pt x="14812" y="1082912"/>
                  <a:pt x="0" y="1000842"/>
                </a:cubicBezTo>
                <a:cubicBezTo>
                  <a:pt x="2526" y="911881"/>
                  <a:pt x="-7611" y="737375"/>
                  <a:pt x="0" y="630303"/>
                </a:cubicBezTo>
                <a:cubicBezTo>
                  <a:pt x="8862" y="552025"/>
                  <a:pt x="-41158" y="379635"/>
                  <a:pt x="0" y="2950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400" b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anh ngả lưng ngủ luôn một giấc vì quá buồn ngủ và yên trí đã có em mình câu cá rồi.</a:t>
            </a:r>
            <a:endParaRPr lang="vi-VN" sz="4400" b="1" dirty="0">
              <a:solidFill>
                <a:srgbClr val="FF0000"/>
              </a:solidFill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9080" y="121285"/>
            <a:ext cx="8155940" cy="2484120"/>
            <a:chOff x="-43718" y="1531104"/>
            <a:chExt cx="8026372" cy="212738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3.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Khi nhìn bầy thỏ vui chơi, mèo em nghĩ gì?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284480" y="2914650"/>
            <a:ext cx="8122920" cy="3457575"/>
          </a:xfrm>
          <a:custGeom>
            <a:avLst/>
            <a:gdLst>
              <a:gd name="connsiteX0" fmla="*/ 0 w 7993461"/>
              <a:gd name="connsiteY0" fmla="*/ 370964 h 2960370"/>
              <a:gd name="connsiteX1" fmla="*/ 503292 w 7993461"/>
              <a:gd name="connsiteY1" fmla="*/ 0 h 2960370"/>
              <a:gd name="connsiteX2" fmla="*/ 1201980 w 7993461"/>
              <a:gd name="connsiteY2" fmla="*/ 0 h 2960370"/>
              <a:gd name="connsiteX3" fmla="*/ 1900667 w 7993461"/>
              <a:gd name="connsiteY3" fmla="*/ 0 h 2960370"/>
              <a:gd name="connsiteX4" fmla="*/ 2599355 w 7993461"/>
              <a:gd name="connsiteY4" fmla="*/ 0 h 2960370"/>
              <a:gd name="connsiteX5" fmla="*/ 3437780 w 7993461"/>
              <a:gd name="connsiteY5" fmla="*/ 0 h 2960370"/>
              <a:gd name="connsiteX6" fmla="*/ 4136468 w 7993461"/>
              <a:gd name="connsiteY6" fmla="*/ 0 h 2960370"/>
              <a:gd name="connsiteX7" fmla="*/ 4835156 w 7993461"/>
              <a:gd name="connsiteY7" fmla="*/ 0 h 2960370"/>
              <a:gd name="connsiteX8" fmla="*/ 5603712 w 7993461"/>
              <a:gd name="connsiteY8" fmla="*/ 0 h 2960370"/>
              <a:gd name="connsiteX9" fmla="*/ 6302400 w 7993461"/>
              <a:gd name="connsiteY9" fmla="*/ 0 h 2960370"/>
              <a:gd name="connsiteX10" fmla="*/ 7490169 w 7993461"/>
              <a:gd name="connsiteY10" fmla="*/ 0 h 2960370"/>
              <a:gd name="connsiteX11" fmla="*/ 7993461 w 7993461"/>
              <a:gd name="connsiteY11" fmla="*/ 370964 h 2960370"/>
              <a:gd name="connsiteX12" fmla="*/ 7993461 w 7993461"/>
              <a:gd name="connsiteY12" fmla="*/ 770283 h 2960370"/>
              <a:gd name="connsiteX13" fmla="*/ 7993461 w 7993461"/>
              <a:gd name="connsiteY13" fmla="*/ 1169603 h 2960370"/>
              <a:gd name="connsiteX14" fmla="*/ 7993461 w 7993461"/>
              <a:gd name="connsiteY14" fmla="*/ 1546738 h 2960370"/>
              <a:gd name="connsiteX15" fmla="*/ 7993461 w 7993461"/>
              <a:gd name="connsiteY15" fmla="*/ 2034795 h 2960370"/>
              <a:gd name="connsiteX16" fmla="*/ 7993461 w 7993461"/>
              <a:gd name="connsiteY16" fmla="*/ 2589405 h 2960370"/>
              <a:gd name="connsiteX17" fmla="*/ 7490169 w 7993461"/>
              <a:gd name="connsiteY17" fmla="*/ 2960370 h 2960370"/>
              <a:gd name="connsiteX18" fmla="*/ 6791481 w 7993461"/>
              <a:gd name="connsiteY18" fmla="*/ 2960370 h 2960370"/>
              <a:gd name="connsiteX19" fmla="*/ 6162662 w 7993461"/>
              <a:gd name="connsiteY19" fmla="*/ 2960370 h 2960370"/>
              <a:gd name="connsiteX20" fmla="*/ 5673581 w 7993461"/>
              <a:gd name="connsiteY20" fmla="*/ 2960370 h 2960370"/>
              <a:gd name="connsiteX21" fmla="*/ 5044762 w 7993461"/>
              <a:gd name="connsiteY21" fmla="*/ 2960370 h 2960370"/>
              <a:gd name="connsiteX22" fmla="*/ 4415943 w 7993461"/>
              <a:gd name="connsiteY22" fmla="*/ 2960370 h 2960370"/>
              <a:gd name="connsiteX23" fmla="*/ 3926862 w 7993461"/>
              <a:gd name="connsiteY23" fmla="*/ 2960370 h 2960370"/>
              <a:gd name="connsiteX24" fmla="*/ 3367912 w 7993461"/>
              <a:gd name="connsiteY24" fmla="*/ 2960370 h 2960370"/>
              <a:gd name="connsiteX25" fmla="*/ 2878830 w 7993461"/>
              <a:gd name="connsiteY25" fmla="*/ 2960370 h 2960370"/>
              <a:gd name="connsiteX26" fmla="*/ 2040405 w 7993461"/>
              <a:gd name="connsiteY26" fmla="*/ 2960370 h 2960370"/>
              <a:gd name="connsiteX27" fmla="*/ 1481455 w 7993461"/>
              <a:gd name="connsiteY27" fmla="*/ 2960370 h 2960370"/>
              <a:gd name="connsiteX28" fmla="*/ 503292 w 7993461"/>
              <a:gd name="connsiteY28" fmla="*/ 2960370 h 2960370"/>
              <a:gd name="connsiteX29" fmla="*/ 0 w 7993461"/>
              <a:gd name="connsiteY29" fmla="*/ 2589405 h 2960370"/>
              <a:gd name="connsiteX30" fmla="*/ 0 w 7993461"/>
              <a:gd name="connsiteY30" fmla="*/ 2167901 h 2960370"/>
              <a:gd name="connsiteX31" fmla="*/ 0 w 7993461"/>
              <a:gd name="connsiteY31" fmla="*/ 1724213 h 2960370"/>
              <a:gd name="connsiteX32" fmla="*/ 0 w 7993461"/>
              <a:gd name="connsiteY32" fmla="*/ 1258340 h 2960370"/>
              <a:gd name="connsiteX33" fmla="*/ 0 w 7993461"/>
              <a:gd name="connsiteY33" fmla="*/ 792468 h 2960370"/>
              <a:gd name="connsiteX34" fmla="*/ 0 w 7993461"/>
              <a:gd name="connsiteY34" fmla="*/ 370964 h 2960370"/>
              <a:gd name="connsiteX0-1" fmla="*/ 0 w 7993461"/>
              <a:gd name="connsiteY0-2" fmla="*/ 370964 h 2960370"/>
              <a:gd name="connsiteX1-3" fmla="*/ 503292 w 7993461"/>
              <a:gd name="connsiteY1-4" fmla="*/ 0 h 2960370"/>
              <a:gd name="connsiteX2-5" fmla="*/ 1271848 w 7993461"/>
              <a:gd name="connsiteY2-6" fmla="*/ 0 h 2960370"/>
              <a:gd name="connsiteX3-7" fmla="*/ 1830799 w 7993461"/>
              <a:gd name="connsiteY3-8" fmla="*/ 0 h 2960370"/>
              <a:gd name="connsiteX4-9" fmla="*/ 2389749 w 7993461"/>
              <a:gd name="connsiteY4-10" fmla="*/ 0 h 2960370"/>
              <a:gd name="connsiteX5-11" fmla="*/ 3158305 w 7993461"/>
              <a:gd name="connsiteY5-12" fmla="*/ 0 h 2960370"/>
              <a:gd name="connsiteX6-13" fmla="*/ 3787124 w 7993461"/>
              <a:gd name="connsiteY6-14" fmla="*/ 0 h 2960370"/>
              <a:gd name="connsiteX7-15" fmla="*/ 4625549 w 7993461"/>
              <a:gd name="connsiteY7-16" fmla="*/ 0 h 2960370"/>
              <a:gd name="connsiteX8-17" fmla="*/ 5463975 w 7993461"/>
              <a:gd name="connsiteY8-18" fmla="*/ 0 h 2960370"/>
              <a:gd name="connsiteX9-19" fmla="*/ 6232531 w 7993461"/>
              <a:gd name="connsiteY9-20" fmla="*/ 0 h 2960370"/>
              <a:gd name="connsiteX10-21" fmla="*/ 6791481 w 7993461"/>
              <a:gd name="connsiteY10-22" fmla="*/ 0 h 2960370"/>
              <a:gd name="connsiteX11-23" fmla="*/ 7490169 w 7993461"/>
              <a:gd name="connsiteY11-24" fmla="*/ 0 h 2960370"/>
              <a:gd name="connsiteX12-25" fmla="*/ 7993461 w 7993461"/>
              <a:gd name="connsiteY12-26" fmla="*/ 370964 h 2960370"/>
              <a:gd name="connsiteX13-27" fmla="*/ 7993461 w 7993461"/>
              <a:gd name="connsiteY13-28" fmla="*/ 770283 h 2960370"/>
              <a:gd name="connsiteX14-29" fmla="*/ 7993461 w 7993461"/>
              <a:gd name="connsiteY14-30" fmla="*/ 1169603 h 2960370"/>
              <a:gd name="connsiteX15-31" fmla="*/ 7993461 w 7993461"/>
              <a:gd name="connsiteY15-32" fmla="*/ 1635475 h 2960370"/>
              <a:gd name="connsiteX16-33" fmla="*/ 7993461 w 7993461"/>
              <a:gd name="connsiteY16-34" fmla="*/ 2123533 h 2960370"/>
              <a:gd name="connsiteX17-35" fmla="*/ 7993461 w 7993461"/>
              <a:gd name="connsiteY17-36" fmla="*/ 2589405 h 2960370"/>
              <a:gd name="connsiteX18-37" fmla="*/ 7490169 w 7993461"/>
              <a:gd name="connsiteY18-38" fmla="*/ 2960370 h 2960370"/>
              <a:gd name="connsiteX19-39" fmla="*/ 6791481 w 7993461"/>
              <a:gd name="connsiteY19-40" fmla="*/ 2960370 h 2960370"/>
              <a:gd name="connsiteX20-41" fmla="*/ 6162662 w 7993461"/>
              <a:gd name="connsiteY20-42" fmla="*/ 2960370 h 2960370"/>
              <a:gd name="connsiteX21-43" fmla="*/ 5603712 w 7993461"/>
              <a:gd name="connsiteY21-44" fmla="*/ 2960370 h 2960370"/>
              <a:gd name="connsiteX22-45" fmla="*/ 5044762 w 7993461"/>
              <a:gd name="connsiteY22-46" fmla="*/ 2960370 h 2960370"/>
              <a:gd name="connsiteX23-47" fmla="*/ 4206337 w 7993461"/>
              <a:gd name="connsiteY23-48" fmla="*/ 2960370 h 2960370"/>
              <a:gd name="connsiteX24-49" fmla="*/ 3577518 w 7993461"/>
              <a:gd name="connsiteY24-50" fmla="*/ 2960370 h 2960370"/>
              <a:gd name="connsiteX25-51" fmla="*/ 2739093 w 7993461"/>
              <a:gd name="connsiteY25-52" fmla="*/ 2960370 h 2960370"/>
              <a:gd name="connsiteX26-53" fmla="*/ 1900667 w 7993461"/>
              <a:gd name="connsiteY26-54" fmla="*/ 2960370 h 2960370"/>
              <a:gd name="connsiteX27-55" fmla="*/ 1271848 w 7993461"/>
              <a:gd name="connsiteY27-56" fmla="*/ 2960370 h 2960370"/>
              <a:gd name="connsiteX28-57" fmla="*/ 503292 w 7993461"/>
              <a:gd name="connsiteY28-58" fmla="*/ 2960370 h 2960370"/>
              <a:gd name="connsiteX29-59" fmla="*/ 0 w 7993461"/>
              <a:gd name="connsiteY29-60" fmla="*/ 2589405 h 2960370"/>
              <a:gd name="connsiteX30-61" fmla="*/ 0 w 7993461"/>
              <a:gd name="connsiteY30-62" fmla="*/ 2167901 h 2960370"/>
              <a:gd name="connsiteX31-63" fmla="*/ 0 w 7993461"/>
              <a:gd name="connsiteY31-64" fmla="*/ 1790766 h 2960370"/>
              <a:gd name="connsiteX32-65" fmla="*/ 0 w 7993461"/>
              <a:gd name="connsiteY32-66" fmla="*/ 1391446 h 2960370"/>
              <a:gd name="connsiteX33-67" fmla="*/ 0 w 7993461"/>
              <a:gd name="connsiteY33-68" fmla="*/ 903390 h 2960370"/>
              <a:gd name="connsiteX34-69" fmla="*/ 0 w 7993461"/>
              <a:gd name="connsiteY34-70" fmla="*/ 370964 h 2960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</a:cxnLst>
            <a:rect l="l" t="t" r="r" b="b"/>
            <a:pathLst>
              <a:path w="7993461" h="2960370" fill="none" extrusionOk="0">
                <a:moveTo>
                  <a:pt x="0" y="370964"/>
                </a:moveTo>
                <a:cubicBezTo>
                  <a:pt x="-30772" y="166974"/>
                  <a:pt x="240946" y="-18063"/>
                  <a:pt x="503292" y="0"/>
                </a:cubicBezTo>
                <a:cubicBezTo>
                  <a:pt x="631249" y="41746"/>
                  <a:pt x="989613" y="4100"/>
                  <a:pt x="1201980" y="0"/>
                </a:cubicBezTo>
                <a:cubicBezTo>
                  <a:pt x="1414429" y="-17307"/>
                  <a:pt x="1731983" y="13863"/>
                  <a:pt x="1900667" y="0"/>
                </a:cubicBezTo>
                <a:cubicBezTo>
                  <a:pt x="2069941" y="15484"/>
                  <a:pt x="2461691" y="5658"/>
                  <a:pt x="2599355" y="0"/>
                </a:cubicBezTo>
                <a:cubicBezTo>
                  <a:pt x="2734812" y="-49695"/>
                  <a:pt x="3165174" y="-29571"/>
                  <a:pt x="3437780" y="0"/>
                </a:cubicBezTo>
                <a:cubicBezTo>
                  <a:pt x="3672670" y="24269"/>
                  <a:pt x="3858551" y="503"/>
                  <a:pt x="4136468" y="0"/>
                </a:cubicBezTo>
                <a:cubicBezTo>
                  <a:pt x="4421583" y="-3223"/>
                  <a:pt x="4676310" y="2530"/>
                  <a:pt x="4835156" y="0"/>
                </a:cubicBezTo>
                <a:cubicBezTo>
                  <a:pt x="5001827" y="41996"/>
                  <a:pt x="5248384" y="-60284"/>
                  <a:pt x="5603712" y="0"/>
                </a:cubicBezTo>
                <a:cubicBezTo>
                  <a:pt x="5942293" y="-21328"/>
                  <a:pt x="6149904" y="13095"/>
                  <a:pt x="6302400" y="0"/>
                </a:cubicBezTo>
                <a:cubicBezTo>
                  <a:pt x="6428113" y="-19860"/>
                  <a:pt x="7060693" y="71728"/>
                  <a:pt x="7490169" y="0"/>
                </a:cubicBezTo>
                <a:cubicBezTo>
                  <a:pt x="7776269" y="-37707"/>
                  <a:pt x="8011628" y="119661"/>
                  <a:pt x="7993461" y="370964"/>
                </a:cubicBezTo>
                <a:cubicBezTo>
                  <a:pt x="7974545" y="542045"/>
                  <a:pt x="7954320" y="687775"/>
                  <a:pt x="7993461" y="770283"/>
                </a:cubicBezTo>
                <a:cubicBezTo>
                  <a:pt x="8022518" y="854744"/>
                  <a:pt x="7989837" y="1011406"/>
                  <a:pt x="7993461" y="1169603"/>
                </a:cubicBezTo>
                <a:cubicBezTo>
                  <a:pt x="8001697" y="1356285"/>
                  <a:pt x="8006072" y="1395352"/>
                  <a:pt x="7993461" y="1546738"/>
                </a:cubicBezTo>
                <a:cubicBezTo>
                  <a:pt x="7982410" y="1702969"/>
                  <a:pt x="8020515" y="1846440"/>
                  <a:pt x="7993461" y="2034795"/>
                </a:cubicBezTo>
                <a:cubicBezTo>
                  <a:pt x="7982185" y="2176231"/>
                  <a:pt x="7952836" y="2348820"/>
                  <a:pt x="7993461" y="2589405"/>
                </a:cubicBezTo>
                <a:cubicBezTo>
                  <a:pt x="7972243" y="2705559"/>
                  <a:pt x="7837448" y="2917172"/>
                  <a:pt x="7490169" y="2960370"/>
                </a:cubicBezTo>
                <a:cubicBezTo>
                  <a:pt x="7288312" y="2964861"/>
                  <a:pt x="7001184" y="2975159"/>
                  <a:pt x="6791481" y="2960370"/>
                </a:cubicBezTo>
                <a:cubicBezTo>
                  <a:pt x="6610229" y="2958861"/>
                  <a:pt x="6455254" y="2969430"/>
                  <a:pt x="6162662" y="2960370"/>
                </a:cubicBezTo>
                <a:cubicBezTo>
                  <a:pt x="5848062" y="2952128"/>
                  <a:pt x="5835059" y="2948872"/>
                  <a:pt x="5673581" y="2960370"/>
                </a:cubicBezTo>
                <a:cubicBezTo>
                  <a:pt x="5544456" y="2986545"/>
                  <a:pt x="5342908" y="2959003"/>
                  <a:pt x="5044762" y="2960370"/>
                </a:cubicBezTo>
                <a:cubicBezTo>
                  <a:pt x="4770716" y="2998009"/>
                  <a:pt x="4633109" y="2957768"/>
                  <a:pt x="4415943" y="2960370"/>
                </a:cubicBezTo>
                <a:cubicBezTo>
                  <a:pt x="4192972" y="2980197"/>
                  <a:pt x="4096660" y="2971344"/>
                  <a:pt x="3926862" y="2960370"/>
                </a:cubicBezTo>
                <a:cubicBezTo>
                  <a:pt x="3730273" y="2949920"/>
                  <a:pt x="3530944" y="2959045"/>
                  <a:pt x="3367912" y="2960370"/>
                </a:cubicBezTo>
                <a:cubicBezTo>
                  <a:pt x="3214008" y="2939134"/>
                  <a:pt x="3034033" y="2963591"/>
                  <a:pt x="2878830" y="2960370"/>
                </a:cubicBezTo>
                <a:cubicBezTo>
                  <a:pt x="2746356" y="3011638"/>
                  <a:pt x="2450784" y="2918354"/>
                  <a:pt x="2040405" y="2960370"/>
                </a:cubicBezTo>
                <a:cubicBezTo>
                  <a:pt x="1627082" y="2983193"/>
                  <a:pt x="1670367" y="2964315"/>
                  <a:pt x="1481455" y="2960370"/>
                </a:cubicBezTo>
                <a:cubicBezTo>
                  <a:pt x="1356982" y="2950301"/>
                  <a:pt x="833227" y="2972833"/>
                  <a:pt x="503292" y="2960370"/>
                </a:cubicBezTo>
                <a:cubicBezTo>
                  <a:pt x="180988" y="2980319"/>
                  <a:pt x="2771" y="2793960"/>
                  <a:pt x="0" y="2589405"/>
                </a:cubicBezTo>
                <a:cubicBezTo>
                  <a:pt x="-17415" y="2453596"/>
                  <a:pt x="6907" y="2275094"/>
                  <a:pt x="0" y="2167901"/>
                </a:cubicBezTo>
                <a:cubicBezTo>
                  <a:pt x="-18019" y="2023254"/>
                  <a:pt x="32240" y="1896721"/>
                  <a:pt x="0" y="1724213"/>
                </a:cubicBezTo>
                <a:cubicBezTo>
                  <a:pt x="-1713" y="1550347"/>
                  <a:pt x="48" y="1360847"/>
                  <a:pt x="0" y="1258340"/>
                </a:cubicBezTo>
                <a:cubicBezTo>
                  <a:pt x="13764" y="1176612"/>
                  <a:pt x="-11984" y="907964"/>
                  <a:pt x="0" y="792468"/>
                </a:cubicBezTo>
                <a:cubicBezTo>
                  <a:pt x="2950" y="683382"/>
                  <a:pt x="-19782" y="481421"/>
                  <a:pt x="0" y="370964"/>
                </a:cubicBezTo>
                <a:close/>
              </a:path>
              <a:path w="7993461" h="2960370" stroke="0" extrusionOk="0">
                <a:moveTo>
                  <a:pt x="0" y="370964"/>
                </a:moveTo>
                <a:cubicBezTo>
                  <a:pt x="25833" y="191689"/>
                  <a:pt x="222349" y="59078"/>
                  <a:pt x="503292" y="0"/>
                </a:cubicBezTo>
                <a:cubicBezTo>
                  <a:pt x="783753" y="-34257"/>
                  <a:pt x="1015963" y="-12495"/>
                  <a:pt x="1271848" y="0"/>
                </a:cubicBezTo>
                <a:cubicBezTo>
                  <a:pt x="1509089" y="48599"/>
                  <a:pt x="1657724" y="19386"/>
                  <a:pt x="1830799" y="0"/>
                </a:cubicBezTo>
                <a:cubicBezTo>
                  <a:pt x="2043648" y="-11295"/>
                  <a:pt x="2238083" y="44285"/>
                  <a:pt x="2389749" y="0"/>
                </a:cubicBezTo>
                <a:cubicBezTo>
                  <a:pt x="2550434" y="-23248"/>
                  <a:pt x="2983880" y="10217"/>
                  <a:pt x="3158305" y="0"/>
                </a:cubicBezTo>
                <a:cubicBezTo>
                  <a:pt x="3373660" y="-12464"/>
                  <a:pt x="3475924" y="-8644"/>
                  <a:pt x="3787124" y="0"/>
                </a:cubicBezTo>
                <a:cubicBezTo>
                  <a:pt x="4073850" y="-39217"/>
                  <a:pt x="4285486" y="-24589"/>
                  <a:pt x="4625549" y="0"/>
                </a:cubicBezTo>
                <a:cubicBezTo>
                  <a:pt x="4967238" y="26104"/>
                  <a:pt x="5204325" y="19940"/>
                  <a:pt x="5463975" y="0"/>
                </a:cubicBezTo>
                <a:cubicBezTo>
                  <a:pt x="5734694" y="18275"/>
                  <a:pt x="6020629" y="-32168"/>
                  <a:pt x="6232531" y="0"/>
                </a:cubicBezTo>
                <a:cubicBezTo>
                  <a:pt x="6464030" y="-26487"/>
                  <a:pt x="6576963" y="-14144"/>
                  <a:pt x="6791481" y="0"/>
                </a:cubicBezTo>
                <a:cubicBezTo>
                  <a:pt x="7005073" y="-27140"/>
                  <a:pt x="7180394" y="26732"/>
                  <a:pt x="7490169" y="0"/>
                </a:cubicBezTo>
                <a:cubicBezTo>
                  <a:pt x="7788810" y="-16981"/>
                  <a:pt x="8009932" y="161355"/>
                  <a:pt x="7993461" y="370964"/>
                </a:cubicBezTo>
                <a:cubicBezTo>
                  <a:pt x="7955785" y="486237"/>
                  <a:pt x="8006509" y="658742"/>
                  <a:pt x="7993461" y="770283"/>
                </a:cubicBezTo>
                <a:cubicBezTo>
                  <a:pt x="8008688" y="892476"/>
                  <a:pt x="8007610" y="1040793"/>
                  <a:pt x="7993461" y="1169603"/>
                </a:cubicBezTo>
                <a:cubicBezTo>
                  <a:pt x="7976637" y="1296769"/>
                  <a:pt x="8004468" y="1470266"/>
                  <a:pt x="7993461" y="1635475"/>
                </a:cubicBezTo>
                <a:cubicBezTo>
                  <a:pt x="7992432" y="1791594"/>
                  <a:pt x="7992471" y="1973080"/>
                  <a:pt x="7993461" y="2123533"/>
                </a:cubicBezTo>
                <a:cubicBezTo>
                  <a:pt x="7991929" y="2296422"/>
                  <a:pt x="7968478" y="2473138"/>
                  <a:pt x="7993461" y="2589405"/>
                </a:cubicBezTo>
                <a:cubicBezTo>
                  <a:pt x="7995696" y="2770810"/>
                  <a:pt x="7771073" y="2988902"/>
                  <a:pt x="7490169" y="2960370"/>
                </a:cubicBezTo>
                <a:cubicBezTo>
                  <a:pt x="7179469" y="2976462"/>
                  <a:pt x="7133060" y="2973078"/>
                  <a:pt x="6791481" y="2960370"/>
                </a:cubicBezTo>
                <a:cubicBezTo>
                  <a:pt x="6463385" y="2925954"/>
                  <a:pt x="6301626" y="2998992"/>
                  <a:pt x="6162662" y="2960370"/>
                </a:cubicBezTo>
                <a:cubicBezTo>
                  <a:pt x="6063516" y="2924283"/>
                  <a:pt x="5778090" y="2937857"/>
                  <a:pt x="5603712" y="2960370"/>
                </a:cubicBezTo>
                <a:cubicBezTo>
                  <a:pt x="5434734" y="2947103"/>
                  <a:pt x="5232980" y="2933719"/>
                  <a:pt x="5044762" y="2960370"/>
                </a:cubicBezTo>
                <a:cubicBezTo>
                  <a:pt x="4873944" y="2924984"/>
                  <a:pt x="4543200" y="2906790"/>
                  <a:pt x="4206337" y="2960370"/>
                </a:cubicBezTo>
                <a:cubicBezTo>
                  <a:pt x="4021728" y="2939641"/>
                  <a:pt x="3832168" y="2929673"/>
                  <a:pt x="3577518" y="2960370"/>
                </a:cubicBezTo>
                <a:cubicBezTo>
                  <a:pt x="3276830" y="2958380"/>
                  <a:pt x="2911138" y="2979181"/>
                  <a:pt x="2739093" y="2960370"/>
                </a:cubicBezTo>
                <a:cubicBezTo>
                  <a:pt x="2556404" y="2912927"/>
                  <a:pt x="2303217" y="2967794"/>
                  <a:pt x="1900667" y="2960370"/>
                </a:cubicBezTo>
                <a:cubicBezTo>
                  <a:pt x="1509367" y="2964416"/>
                  <a:pt x="1569420" y="2962767"/>
                  <a:pt x="1271848" y="2960370"/>
                </a:cubicBezTo>
                <a:cubicBezTo>
                  <a:pt x="987741" y="2957442"/>
                  <a:pt x="774771" y="3005981"/>
                  <a:pt x="503292" y="2960370"/>
                </a:cubicBezTo>
                <a:cubicBezTo>
                  <a:pt x="185004" y="2999932"/>
                  <a:pt x="-3750" y="2828076"/>
                  <a:pt x="0" y="2589405"/>
                </a:cubicBezTo>
                <a:cubicBezTo>
                  <a:pt x="-25639" y="2388038"/>
                  <a:pt x="7833" y="2309115"/>
                  <a:pt x="0" y="2167901"/>
                </a:cubicBezTo>
                <a:cubicBezTo>
                  <a:pt x="-11989" y="2032808"/>
                  <a:pt x="733" y="1880836"/>
                  <a:pt x="0" y="1790766"/>
                </a:cubicBezTo>
                <a:cubicBezTo>
                  <a:pt x="24710" y="1681799"/>
                  <a:pt x="16144" y="1598272"/>
                  <a:pt x="0" y="1391446"/>
                </a:cubicBezTo>
                <a:cubicBezTo>
                  <a:pt x="-35464" y="1182556"/>
                  <a:pt x="-30348" y="1106800"/>
                  <a:pt x="0" y="903390"/>
                </a:cubicBezTo>
                <a:cubicBezTo>
                  <a:pt x="21280" y="704314"/>
                  <a:pt x="15487" y="472210"/>
                  <a:pt x="0" y="370964"/>
                </a:cubicBezTo>
                <a:close/>
              </a:path>
              <a:path w="7993461" h="2960370" fill="none" stroke="0" extrusionOk="0">
                <a:moveTo>
                  <a:pt x="0" y="370964"/>
                </a:moveTo>
                <a:cubicBezTo>
                  <a:pt x="-15902" y="213217"/>
                  <a:pt x="278074" y="53158"/>
                  <a:pt x="503292" y="0"/>
                </a:cubicBezTo>
                <a:cubicBezTo>
                  <a:pt x="642769" y="15562"/>
                  <a:pt x="907395" y="54447"/>
                  <a:pt x="1201980" y="0"/>
                </a:cubicBezTo>
                <a:cubicBezTo>
                  <a:pt x="1473090" y="-36569"/>
                  <a:pt x="1686206" y="28545"/>
                  <a:pt x="1900667" y="0"/>
                </a:cubicBezTo>
                <a:cubicBezTo>
                  <a:pt x="2053801" y="-12566"/>
                  <a:pt x="2454519" y="9399"/>
                  <a:pt x="2599355" y="0"/>
                </a:cubicBezTo>
                <a:cubicBezTo>
                  <a:pt x="2783724" y="-27314"/>
                  <a:pt x="3228104" y="-47044"/>
                  <a:pt x="3437780" y="0"/>
                </a:cubicBezTo>
                <a:cubicBezTo>
                  <a:pt x="3665577" y="1058"/>
                  <a:pt x="3839324" y="23508"/>
                  <a:pt x="4136468" y="0"/>
                </a:cubicBezTo>
                <a:cubicBezTo>
                  <a:pt x="4441569" y="-54200"/>
                  <a:pt x="4701791" y="-3235"/>
                  <a:pt x="4835156" y="0"/>
                </a:cubicBezTo>
                <a:cubicBezTo>
                  <a:pt x="4925298" y="22297"/>
                  <a:pt x="5217261" y="-11580"/>
                  <a:pt x="5603712" y="0"/>
                </a:cubicBezTo>
                <a:cubicBezTo>
                  <a:pt x="5935108" y="-6560"/>
                  <a:pt x="6150284" y="4583"/>
                  <a:pt x="6302400" y="0"/>
                </a:cubicBezTo>
                <a:cubicBezTo>
                  <a:pt x="6486013" y="-99739"/>
                  <a:pt x="7151725" y="52637"/>
                  <a:pt x="7490169" y="0"/>
                </a:cubicBezTo>
                <a:cubicBezTo>
                  <a:pt x="7710952" y="16345"/>
                  <a:pt x="7976656" y="94785"/>
                  <a:pt x="7993461" y="370964"/>
                </a:cubicBezTo>
                <a:cubicBezTo>
                  <a:pt x="7969005" y="531656"/>
                  <a:pt x="7965289" y="684217"/>
                  <a:pt x="7993461" y="770283"/>
                </a:cubicBezTo>
                <a:cubicBezTo>
                  <a:pt x="8036671" y="859850"/>
                  <a:pt x="7994159" y="995252"/>
                  <a:pt x="7993461" y="1169603"/>
                </a:cubicBezTo>
                <a:cubicBezTo>
                  <a:pt x="7986858" y="1358377"/>
                  <a:pt x="8008635" y="1386162"/>
                  <a:pt x="7993461" y="1546738"/>
                </a:cubicBezTo>
                <a:cubicBezTo>
                  <a:pt x="7991541" y="1721660"/>
                  <a:pt x="8022741" y="1855824"/>
                  <a:pt x="7993461" y="2034795"/>
                </a:cubicBezTo>
                <a:cubicBezTo>
                  <a:pt x="7931732" y="2226013"/>
                  <a:pt x="7986694" y="2325798"/>
                  <a:pt x="7993461" y="2589405"/>
                </a:cubicBezTo>
                <a:cubicBezTo>
                  <a:pt x="7941984" y="2821695"/>
                  <a:pt x="7847582" y="2940052"/>
                  <a:pt x="7490169" y="2960370"/>
                </a:cubicBezTo>
                <a:cubicBezTo>
                  <a:pt x="7321896" y="2955502"/>
                  <a:pt x="6995071" y="2965539"/>
                  <a:pt x="6791481" y="2960370"/>
                </a:cubicBezTo>
                <a:cubicBezTo>
                  <a:pt x="6619693" y="2973436"/>
                  <a:pt x="6450565" y="2960590"/>
                  <a:pt x="6162662" y="2960370"/>
                </a:cubicBezTo>
                <a:cubicBezTo>
                  <a:pt x="5847437" y="2953008"/>
                  <a:pt x="5837018" y="2951411"/>
                  <a:pt x="5673581" y="2960370"/>
                </a:cubicBezTo>
                <a:cubicBezTo>
                  <a:pt x="5480969" y="2999866"/>
                  <a:pt x="5344131" y="2928553"/>
                  <a:pt x="5044762" y="2960370"/>
                </a:cubicBezTo>
                <a:cubicBezTo>
                  <a:pt x="4753762" y="2975750"/>
                  <a:pt x="4647030" y="2961480"/>
                  <a:pt x="4415943" y="2960370"/>
                </a:cubicBezTo>
                <a:cubicBezTo>
                  <a:pt x="4183138" y="2987496"/>
                  <a:pt x="4089878" y="2977351"/>
                  <a:pt x="3926862" y="2960370"/>
                </a:cubicBezTo>
                <a:cubicBezTo>
                  <a:pt x="3766337" y="2966361"/>
                  <a:pt x="3503087" y="2980156"/>
                  <a:pt x="3367912" y="2960370"/>
                </a:cubicBezTo>
                <a:cubicBezTo>
                  <a:pt x="3208026" y="2968743"/>
                  <a:pt x="3025276" y="2934574"/>
                  <a:pt x="2878830" y="2960370"/>
                </a:cubicBezTo>
                <a:cubicBezTo>
                  <a:pt x="2754208" y="2970207"/>
                  <a:pt x="2482530" y="2969827"/>
                  <a:pt x="2040405" y="2960370"/>
                </a:cubicBezTo>
                <a:cubicBezTo>
                  <a:pt x="1634192" y="2976459"/>
                  <a:pt x="1684317" y="2959686"/>
                  <a:pt x="1481455" y="2960370"/>
                </a:cubicBezTo>
                <a:cubicBezTo>
                  <a:pt x="1225859" y="2926705"/>
                  <a:pt x="870881" y="3057404"/>
                  <a:pt x="503292" y="2960370"/>
                </a:cubicBezTo>
                <a:cubicBezTo>
                  <a:pt x="231742" y="2950117"/>
                  <a:pt x="-1760" y="2790099"/>
                  <a:pt x="0" y="2589405"/>
                </a:cubicBezTo>
                <a:cubicBezTo>
                  <a:pt x="-5455" y="2466441"/>
                  <a:pt x="23376" y="2309767"/>
                  <a:pt x="0" y="2167901"/>
                </a:cubicBezTo>
                <a:cubicBezTo>
                  <a:pt x="-8529" y="2043103"/>
                  <a:pt x="14156" y="1843472"/>
                  <a:pt x="0" y="1724213"/>
                </a:cubicBezTo>
                <a:cubicBezTo>
                  <a:pt x="-26391" y="1561873"/>
                  <a:pt x="8570" y="1363565"/>
                  <a:pt x="0" y="1258340"/>
                </a:cubicBezTo>
                <a:cubicBezTo>
                  <a:pt x="2166" y="1146953"/>
                  <a:pt x="-856" y="906995"/>
                  <a:pt x="0" y="792468"/>
                </a:cubicBezTo>
                <a:cubicBezTo>
                  <a:pt x="14260" y="697674"/>
                  <a:pt x="-28306" y="469392"/>
                  <a:pt x="0" y="37096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4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Khi thấy bầy thỏ vui chơi, mèo em rất muốn tham gia và nghĩ: mèo anh câu cá là đủ rồi, không cần mình phải câu nữa)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9080" y="121285"/>
            <a:ext cx="8942073" cy="2847359"/>
            <a:chOff x="-43718" y="1531104"/>
            <a:chExt cx="8941938" cy="2248398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462372" y="1582766"/>
              <a:ext cx="8435848" cy="2196736"/>
            </a:xfrm>
            <a:custGeom>
              <a:avLst/>
              <a:gdLst>
                <a:gd name="connsiteX0" fmla="*/ 0 w 8435811"/>
                <a:gd name="connsiteY0" fmla="*/ 536418 h 2196546"/>
                <a:gd name="connsiteX1" fmla="*/ 536418 w 8435811"/>
                <a:gd name="connsiteY1" fmla="*/ 0 h 2196546"/>
                <a:gd name="connsiteX2" fmla="*/ 7899393 w 8435811"/>
                <a:gd name="connsiteY2" fmla="*/ 0 h 2196546"/>
                <a:gd name="connsiteX3" fmla="*/ 8435811 w 8435811"/>
                <a:gd name="connsiteY3" fmla="*/ 536418 h 2196546"/>
                <a:gd name="connsiteX4" fmla="*/ 8435811 w 8435811"/>
                <a:gd name="connsiteY4" fmla="*/ 1660128 h 2196546"/>
                <a:gd name="connsiteX5" fmla="*/ 7899393 w 8435811"/>
                <a:gd name="connsiteY5" fmla="*/ 2196546 h 2196546"/>
                <a:gd name="connsiteX6" fmla="*/ 536418 w 8435811"/>
                <a:gd name="connsiteY6" fmla="*/ 2196546 h 2196546"/>
                <a:gd name="connsiteX7" fmla="*/ 0 w 8435811"/>
                <a:gd name="connsiteY7" fmla="*/ 1660128 h 2196546"/>
                <a:gd name="connsiteX8" fmla="*/ 0 w 8435811"/>
                <a:gd name="connsiteY8" fmla="*/ 536418 h 21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4.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buổi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mèo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trắng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?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sao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đó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125730" y="3149600"/>
            <a:ext cx="8339455" cy="3254375"/>
          </a:xfrm>
          <a:custGeom>
            <a:avLst/>
            <a:gdLst>
              <a:gd name="connsiteX0" fmla="*/ 0 w 8026581"/>
              <a:gd name="connsiteY0" fmla="*/ 350912 h 2800350"/>
              <a:gd name="connsiteX1" fmla="*/ 505377 w 8026581"/>
              <a:gd name="connsiteY1" fmla="*/ 0 h 2800350"/>
              <a:gd name="connsiteX2" fmla="*/ 1206960 w 8026581"/>
              <a:gd name="connsiteY2" fmla="*/ 0 h 2800350"/>
              <a:gd name="connsiteX3" fmla="*/ 1908542 w 8026581"/>
              <a:gd name="connsiteY3" fmla="*/ 0 h 2800350"/>
              <a:gd name="connsiteX4" fmla="*/ 2610125 w 8026581"/>
              <a:gd name="connsiteY4" fmla="*/ 0 h 2800350"/>
              <a:gd name="connsiteX5" fmla="*/ 3452024 w 8026581"/>
              <a:gd name="connsiteY5" fmla="*/ 0 h 2800350"/>
              <a:gd name="connsiteX6" fmla="*/ 4153606 w 8026581"/>
              <a:gd name="connsiteY6" fmla="*/ 0 h 2800350"/>
              <a:gd name="connsiteX7" fmla="*/ 4855189 w 8026581"/>
              <a:gd name="connsiteY7" fmla="*/ 0 h 2800350"/>
              <a:gd name="connsiteX8" fmla="*/ 5626930 w 8026581"/>
              <a:gd name="connsiteY8" fmla="*/ 0 h 2800350"/>
              <a:gd name="connsiteX9" fmla="*/ 6328513 w 8026581"/>
              <a:gd name="connsiteY9" fmla="*/ 0 h 2800350"/>
              <a:gd name="connsiteX10" fmla="*/ 7521203 w 8026581"/>
              <a:gd name="connsiteY10" fmla="*/ 0 h 2800350"/>
              <a:gd name="connsiteX11" fmla="*/ 8026581 w 8026581"/>
              <a:gd name="connsiteY11" fmla="*/ 350912 h 2800350"/>
              <a:gd name="connsiteX12" fmla="*/ 8026581 w 8026581"/>
              <a:gd name="connsiteY12" fmla="*/ 728646 h 2800350"/>
              <a:gd name="connsiteX13" fmla="*/ 8026581 w 8026581"/>
              <a:gd name="connsiteY13" fmla="*/ 1106381 h 2800350"/>
              <a:gd name="connsiteX14" fmla="*/ 8026581 w 8026581"/>
              <a:gd name="connsiteY14" fmla="*/ 1463131 h 2800350"/>
              <a:gd name="connsiteX15" fmla="*/ 8026581 w 8026581"/>
              <a:gd name="connsiteY15" fmla="*/ 1924806 h 2800350"/>
              <a:gd name="connsiteX16" fmla="*/ 8026581 w 8026581"/>
              <a:gd name="connsiteY16" fmla="*/ 2449437 h 2800350"/>
              <a:gd name="connsiteX17" fmla="*/ 7521203 w 8026581"/>
              <a:gd name="connsiteY17" fmla="*/ 2800350 h 2800350"/>
              <a:gd name="connsiteX18" fmla="*/ 6819620 w 8026581"/>
              <a:gd name="connsiteY18" fmla="*/ 2800350 h 2800350"/>
              <a:gd name="connsiteX19" fmla="*/ 6188196 w 8026581"/>
              <a:gd name="connsiteY19" fmla="*/ 2800350 h 2800350"/>
              <a:gd name="connsiteX20" fmla="*/ 5697088 w 8026581"/>
              <a:gd name="connsiteY20" fmla="*/ 2800350 h 2800350"/>
              <a:gd name="connsiteX21" fmla="*/ 5065664 w 8026581"/>
              <a:gd name="connsiteY21" fmla="*/ 2800350 h 2800350"/>
              <a:gd name="connsiteX22" fmla="*/ 4434239 w 8026581"/>
              <a:gd name="connsiteY22" fmla="*/ 2800350 h 2800350"/>
              <a:gd name="connsiteX23" fmla="*/ 3943132 w 8026581"/>
              <a:gd name="connsiteY23" fmla="*/ 2800350 h 2800350"/>
              <a:gd name="connsiteX24" fmla="*/ 3381866 w 8026581"/>
              <a:gd name="connsiteY24" fmla="*/ 2800350 h 2800350"/>
              <a:gd name="connsiteX25" fmla="*/ 2890758 w 8026581"/>
              <a:gd name="connsiteY25" fmla="*/ 2800350 h 2800350"/>
              <a:gd name="connsiteX26" fmla="*/ 2048859 w 8026581"/>
              <a:gd name="connsiteY26" fmla="*/ 2800350 h 2800350"/>
              <a:gd name="connsiteX27" fmla="*/ 1487593 w 8026581"/>
              <a:gd name="connsiteY27" fmla="*/ 2800350 h 2800350"/>
              <a:gd name="connsiteX28" fmla="*/ 505377 w 8026581"/>
              <a:gd name="connsiteY28" fmla="*/ 2800350 h 2800350"/>
              <a:gd name="connsiteX29" fmla="*/ 0 w 8026581"/>
              <a:gd name="connsiteY29" fmla="*/ 2449437 h 2800350"/>
              <a:gd name="connsiteX30" fmla="*/ 0 w 8026581"/>
              <a:gd name="connsiteY30" fmla="*/ 2050717 h 2800350"/>
              <a:gd name="connsiteX31" fmla="*/ 0 w 8026581"/>
              <a:gd name="connsiteY31" fmla="*/ 1631013 h 2800350"/>
              <a:gd name="connsiteX32" fmla="*/ 0 w 8026581"/>
              <a:gd name="connsiteY32" fmla="*/ 1190322 h 2800350"/>
              <a:gd name="connsiteX33" fmla="*/ 0 w 8026581"/>
              <a:gd name="connsiteY33" fmla="*/ 749632 h 2800350"/>
              <a:gd name="connsiteX34" fmla="*/ 0 w 8026581"/>
              <a:gd name="connsiteY34" fmla="*/ 350912 h 2800350"/>
              <a:gd name="connsiteX0-1" fmla="*/ 0 w 8026581"/>
              <a:gd name="connsiteY0-2" fmla="*/ 350912 h 2800350"/>
              <a:gd name="connsiteX1-3" fmla="*/ 505377 w 8026581"/>
              <a:gd name="connsiteY1-4" fmla="*/ 0 h 2800350"/>
              <a:gd name="connsiteX2-5" fmla="*/ 1277117 w 8026581"/>
              <a:gd name="connsiteY2-6" fmla="*/ 0 h 2800350"/>
              <a:gd name="connsiteX3-7" fmla="*/ 1838384 w 8026581"/>
              <a:gd name="connsiteY3-8" fmla="*/ 0 h 2800350"/>
              <a:gd name="connsiteX4-9" fmla="*/ 2399650 w 8026581"/>
              <a:gd name="connsiteY4-10" fmla="*/ 0 h 2800350"/>
              <a:gd name="connsiteX5-11" fmla="*/ 3171391 w 8026581"/>
              <a:gd name="connsiteY5-12" fmla="*/ 0 h 2800350"/>
              <a:gd name="connsiteX6-13" fmla="*/ 3802815 w 8026581"/>
              <a:gd name="connsiteY6-14" fmla="*/ 0 h 2800350"/>
              <a:gd name="connsiteX7-15" fmla="*/ 4644714 w 8026581"/>
              <a:gd name="connsiteY7-16" fmla="*/ 0 h 2800350"/>
              <a:gd name="connsiteX8-17" fmla="*/ 5486614 w 8026581"/>
              <a:gd name="connsiteY8-18" fmla="*/ 0 h 2800350"/>
              <a:gd name="connsiteX9-19" fmla="*/ 6258354 w 8026581"/>
              <a:gd name="connsiteY9-20" fmla="*/ 0 h 2800350"/>
              <a:gd name="connsiteX10-21" fmla="*/ 6819620 w 8026581"/>
              <a:gd name="connsiteY10-22" fmla="*/ 0 h 2800350"/>
              <a:gd name="connsiteX11-23" fmla="*/ 7521203 w 8026581"/>
              <a:gd name="connsiteY11-24" fmla="*/ 0 h 2800350"/>
              <a:gd name="connsiteX12-25" fmla="*/ 8026581 w 8026581"/>
              <a:gd name="connsiteY12-26" fmla="*/ 350912 h 2800350"/>
              <a:gd name="connsiteX13-27" fmla="*/ 8026581 w 8026581"/>
              <a:gd name="connsiteY13-28" fmla="*/ 728646 h 2800350"/>
              <a:gd name="connsiteX14-29" fmla="*/ 8026581 w 8026581"/>
              <a:gd name="connsiteY14-30" fmla="*/ 1106381 h 2800350"/>
              <a:gd name="connsiteX15-31" fmla="*/ 8026581 w 8026581"/>
              <a:gd name="connsiteY15-32" fmla="*/ 1547071 h 2800350"/>
              <a:gd name="connsiteX16-33" fmla="*/ 8026581 w 8026581"/>
              <a:gd name="connsiteY16-34" fmla="*/ 2008747 h 2800350"/>
              <a:gd name="connsiteX17-35" fmla="*/ 8026581 w 8026581"/>
              <a:gd name="connsiteY17-36" fmla="*/ 2449437 h 2800350"/>
              <a:gd name="connsiteX18-37" fmla="*/ 7521203 w 8026581"/>
              <a:gd name="connsiteY18-38" fmla="*/ 2800350 h 2800350"/>
              <a:gd name="connsiteX19-39" fmla="*/ 6819620 w 8026581"/>
              <a:gd name="connsiteY19-40" fmla="*/ 2800350 h 2800350"/>
              <a:gd name="connsiteX20-41" fmla="*/ 6188196 w 8026581"/>
              <a:gd name="connsiteY20-42" fmla="*/ 2800350 h 2800350"/>
              <a:gd name="connsiteX21-43" fmla="*/ 5626930 w 8026581"/>
              <a:gd name="connsiteY21-44" fmla="*/ 2800350 h 2800350"/>
              <a:gd name="connsiteX22-45" fmla="*/ 5065664 w 8026581"/>
              <a:gd name="connsiteY22-46" fmla="*/ 2800350 h 2800350"/>
              <a:gd name="connsiteX23-47" fmla="*/ 4223765 w 8026581"/>
              <a:gd name="connsiteY23-48" fmla="*/ 2800350 h 2800350"/>
              <a:gd name="connsiteX24-49" fmla="*/ 3592341 w 8026581"/>
              <a:gd name="connsiteY24-50" fmla="*/ 2800350 h 2800350"/>
              <a:gd name="connsiteX25-51" fmla="*/ 2750442 w 8026581"/>
              <a:gd name="connsiteY25-52" fmla="*/ 2800350 h 2800350"/>
              <a:gd name="connsiteX26-53" fmla="*/ 1908542 w 8026581"/>
              <a:gd name="connsiteY26-54" fmla="*/ 2800350 h 2800350"/>
              <a:gd name="connsiteX27-55" fmla="*/ 1277117 w 8026581"/>
              <a:gd name="connsiteY27-56" fmla="*/ 2800350 h 2800350"/>
              <a:gd name="connsiteX28-57" fmla="*/ 505377 w 8026581"/>
              <a:gd name="connsiteY28-58" fmla="*/ 2800350 h 2800350"/>
              <a:gd name="connsiteX29-59" fmla="*/ 0 w 8026581"/>
              <a:gd name="connsiteY29-60" fmla="*/ 2449437 h 2800350"/>
              <a:gd name="connsiteX30-61" fmla="*/ 0 w 8026581"/>
              <a:gd name="connsiteY30-62" fmla="*/ 2050717 h 2800350"/>
              <a:gd name="connsiteX31-63" fmla="*/ 0 w 8026581"/>
              <a:gd name="connsiteY31-64" fmla="*/ 1693968 h 2800350"/>
              <a:gd name="connsiteX32-65" fmla="*/ 0 w 8026581"/>
              <a:gd name="connsiteY32-66" fmla="*/ 1316233 h 2800350"/>
              <a:gd name="connsiteX33-67" fmla="*/ 0 w 8026581"/>
              <a:gd name="connsiteY33-68" fmla="*/ 854558 h 2800350"/>
              <a:gd name="connsiteX34-69" fmla="*/ 0 w 8026581"/>
              <a:gd name="connsiteY34-70" fmla="*/ 350912 h 2800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</a:cxnLst>
            <a:rect l="l" t="t" r="r" b="b"/>
            <a:pathLst>
              <a:path w="8026581" h="2800350" fill="none" extrusionOk="0">
                <a:moveTo>
                  <a:pt x="0" y="350912"/>
                </a:moveTo>
                <a:cubicBezTo>
                  <a:pt x="-34944" y="152818"/>
                  <a:pt x="251472" y="1193"/>
                  <a:pt x="505377" y="0"/>
                </a:cubicBezTo>
                <a:cubicBezTo>
                  <a:pt x="651383" y="27256"/>
                  <a:pt x="1003749" y="-2547"/>
                  <a:pt x="1206960" y="0"/>
                </a:cubicBezTo>
                <a:cubicBezTo>
                  <a:pt x="1418160" y="-15696"/>
                  <a:pt x="1762586" y="11574"/>
                  <a:pt x="1908542" y="0"/>
                </a:cubicBezTo>
                <a:cubicBezTo>
                  <a:pt x="2085271" y="-4281"/>
                  <a:pt x="2464357" y="10281"/>
                  <a:pt x="2610125" y="0"/>
                </a:cubicBezTo>
                <a:cubicBezTo>
                  <a:pt x="2736646" y="-62090"/>
                  <a:pt x="3159703" y="-32354"/>
                  <a:pt x="3452024" y="0"/>
                </a:cubicBezTo>
                <a:cubicBezTo>
                  <a:pt x="3671519" y="30479"/>
                  <a:pt x="3873424" y="717"/>
                  <a:pt x="4153606" y="0"/>
                </a:cubicBezTo>
                <a:cubicBezTo>
                  <a:pt x="4435354" y="6494"/>
                  <a:pt x="4692464" y="13587"/>
                  <a:pt x="4855189" y="0"/>
                </a:cubicBezTo>
                <a:cubicBezTo>
                  <a:pt x="5041599" y="67011"/>
                  <a:pt x="5275894" y="-17991"/>
                  <a:pt x="5626930" y="0"/>
                </a:cubicBezTo>
                <a:cubicBezTo>
                  <a:pt x="5960952" y="-32448"/>
                  <a:pt x="6170655" y="13478"/>
                  <a:pt x="6328513" y="0"/>
                </a:cubicBezTo>
                <a:cubicBezTo>
                  <a:pt x="6447759" y="-19029"/>
                  <a:pt x="7080009" y="40803"/>
                  <a:pt x="7521203" y="0"/>
                </a:cubicBezTo>
                <a:cubicBezTo>
                  <a:pt x="7795480" y="-13436"/>
                  <a:pt x="8012071" y="126640"/>
                  <a:pt x="8026581" y="350912"/>
                </a:cubicBezTo>
                <a:cubicBezTo>
                  <a:pt x="8017124" y="530085"/>
                  <a:pt x="7997245" y="641964"/>
                  <a:pt x="8026581" y="728646"/>
                </a:cubicBezTo>
                <a:cubicBezTo>
                  <a:pt x="8059142" y="795478"/>
                  <a:pt x="8025258" y="941639"/>
                  <a:pt x="8026581" y="1106381"/>
                </a:cubicBezTo>
                <a:cubicBezTo>
                  <a:pt x="8031501" y="1282330"/>
                  <a:pt x="8039215" y="1320485"/>
                  <a:pt x="8026581" y="1463131"/>
                </a:cubicBezTo>
                <a:cubicBezTo>
                  <a:pt x="8039750" y="1592059"/>
                  <a:pt x="8055568" y="1750911"/>
                  <a:pt x="8026581" y="1924806"/>
                </a:cubicBezTo>
                <a:cubicBezTo>
                  <a:pt x="8001670" y="2076903"/>
                  <a:pt x="7994337" y="2224049"/>
                  <a:pt x="8026581" y="2449437"/>
                </a:cubicBezTo>
                <a:cubicBezTo>
                  <a:pt x="8005998" y="2582445"/>
                  <a:pt x="7842149" y="2781039"/>
                  <a:pt x="7521203" y="2800350"/>
                </a:cubicBezTo>
                <a:cubicBezTo>
                  <a:pt x="7315194" y="2824641"/>
                  <a:pt x="7037916" y="2818650"/>
                  <a:pt x="6819620" y="2800350"/>
                </a:cubicBezTo>
                <a:cubicBezTo>
                  <a:pt x="6625753" y="2795221"/>
                  <a:pt x="6471847" y="2808418"/>
                  <a:pt x="6188196" y="2800350"/>
                </a:cubicBezTo>
                <a:cubicBezTo>
                  <a:pt x="5872192" y="2792919"/>
                  <a:pt x="5857991" y="2788635"/>
                  <a:pt x="5697088" y="2800350"/>
                </a:cubicBezTo>
                <a:cubicBezTo>
                  <a:pt x="5573745" y="2828856"/>
                  <a:pt x="5369878" y="2811117"/>
                  <a:pt x="5065664" y="2800350"/>
                </a:cubicBezTo>
                <a:cubicBezTo>
                  <a:pt x="4787139" y="2833420"/>
                  <a:pt x="4651983" y="2809095"/>
                  <a:pt x="4434239" y="2800350"/>
                </a:cubicBezTo>
                <a:cubicBezTo>
                  <a:pt x="4200406" y="2821589"/>
                  <a:pt x="4115570" y="2796158"/>
                  <a:pt x="3943132" y="2800350"/>
                </a:cubicBezTo>
                <a:cubicBezTo>
                  <a:pt x="3754836" y="2788563"/>
                  <a:pt x="3561952" y="2789618"/>
                  <a:pt x="3381866" y="2800350"/>
                </a:cubicBezTo>
                <a:cubicBezTo>
                  <a:pt x="3227353" y="2778973"/>
                  <a:pt x="3046188" y="2791399"/>
                  <a:pt x="2890758" y="2800350"/>
                </a:cubicBezTo>
                <a:cubicBezTo>
                  <a:pt x="2759810" y="2854092"/>
                  <a:pt x="2458627" y="2743825"/>
                  <a:pt x="2048859" y="2800350"/>
                </a:cubicBezTo>
                <a:cubicBezTo>
                  <a:pt x="1632352" y="2815853"/>
                  <a:pt x="1672227" y="2805483"/>
                  <a:pt x="1487593" y="2800350"/>
                </a:cubicBezTo>
                <a:cubicBezTo>
                  <a:pt x="1309854" y="2796175"/>
                  <a:pt x="850000" y="2813240"/>
                  <a:pt x="505377" y="2800350"/>
                </a:cubicBezTo>
                <a:cubicBezTo>
                  <a:pt x="203849" y="2808761"/>
                  <a:pt x="9870" y="2627952"/>
                  <a:pt x="0" y="2449437"/>
                </a:cubicBezTo>
                <a:cubicBezTo>
                  <a:pt x="-16489" y="2318616"/>
                  <a:pt x="4228" y="2165571"/>
                  <a:pt x="0" y="2050717"/>
                </a:cubicBezTo>
                <a:cubicBezTo>
                  <a:pt x="-7637" y="1925182"/>
                  <a:pt x="29555" y="1793107"/>
                  <a:pt x="0" y="1631013"/>
                </a:cubicBezTo>
                <a:cubicBezTo>
                  <a:pt x="-2657" y="1468897"/>
                  <a:pt x="1264" y="1285863"/>
                  <a:pt x="0" y="1190322"/>
                </a:cubicBezTo>
                <a:cubicBezTo>
                  <a:pt x="12936" y="1111694"/>
                  <a:pt x="-13334" y="859460"/>
                  <a:pt x="0" y="749632"/>
                </a:cubicBezTo>
                <a:cubicBezTo>
                  <a:pt x="14948" y="657537"/>
                  <a:pt x="-19155" y="457602"/>
                  <a:pt x="0" y="350912"/>
                </a:cubicBezTo>
                <a:close/>
              </a:path>
              <a:path w="8026581" h="2800350" stroke="0" extrusionOk="0">
                <a:moveTo>
                  <a:pt x="0" y="350912"/>
                </a:moveTo>
                <a:cubicBezTo>
                  <a:pt x="37274" y="171261"/>
                  <a:pt x="207496" y="71117"/>
                  <a:pt x="505377" y="0"/>
                </a:cubicBezTo>
                <a:cubicBezTo>
                  <a:pt x="786758" y="-35260"/>
                  <a:pt x="1006784" y="-457"/>
                  <a:pt x="1277117" y="0"/>
                </a:cubicBezTo>
                <a:cubicBezTo>
                  <a:pt x="1517870" y="36173"/>
                  <a:pt x="1664418" y="18871"/>
                  <a:pt x="1838384" y="0"/>
                </a:cubicBezTo>
                <a:cubicBezTo>
                  <a:pt x="2063385" y="-12689"/>
                  <a:pt x="2243125" y="22551"/>
                  <a:pt x="2399650" y="0"/>
                </a:cubicBezTo>
                <a:cubicBezTo>
                  <a:pt x="2562144" y="-36602"/>
                  <a:pt x="2997963" y="9099"/>
                  <a:pt x="3171391" y="0"/>
                </a:cubicBezTo>
                <a:cubicBezTo>
                  <a:pt x="3392433" y="-11584"/>
                  <a:pt x="3502208" y="4954"/>
                  <a:pt x="3802815" y="0"/>
                </a:cubicBezTo>
                <a:cubicBezTo>
                  <a:pt x="4089534" y="-42668"/>
                  <a:pt x="4305850" y="-55845"/>
                  <a:pt x="4644714" y="0"/>
                </a:cubicBezTo>
                <a:cubicBezTo>
                  <a:pt x="4989776" y="63287"/>
                  <a:pt x="5250764" y="-12205"/>
                  <a:pt x="5486614" y="0"/>
                </a:cubicBezTo>
                <a:cubicBezTo>
                  <a:pt x="5758701" y="17226"/>
                  <a:pt x="6038866" y="-11652"/>
                  <a:pt x="6258354" y="0"/>
                </a:cubicBezTo>
                <a:cubicBezTo>
                  <a:pt x="6492091" y="-28962"/>
                  <a:pt x="6599819" y="-4220"/>
                  <a:pt x="6819620" y="0"/>
                </a:cubicBezTo>
                <a:cubicBezTo>
                  <a:pt x="7035545" y="-20786"/>
                  <a:pt x="7184169" y="31150"/>
                  <a:pt x="7521203" y="0"/>
                </a:cubicBezTo>
                <a:cubicBezTo>
                  <a:pt x="7827844" y="-6822"/>
                  <a:pt x="8028718" y="140252"/>
                  <a:pt x="8026581" y="350912"/>
                </a:cubicBezTo>
                <a:cubicBezTo>
                  <a:pt x="7992659" y="459692"/>
                  <a:pt x="8032433" y="615222"/>
                  <a:pt x="8026581" y="728646"/>
                </a:cubicBezTo>
                <a:cubicBezTo>
                  <a:pt x="8013923" y="832620"/>
                  <a:pt x="8045579" y="987280"/>
                  <a:pt x="8026581" y="1106381"/>
                </a:cubicBezTo>
                <a:cubicBezTo>
                  <a:pt x="8021527" y="1231459"/>
                  <a:pt x="8041562" y="1380338"/>
                  <a:pt x="8026581" y="1547071"/>
                </a:cubicBezTo>
                <a:cubicBezTo>
                  <a:pt x="8046219" y="1686294"/>
                  <a:pt x="8023779" y="1873777"/>
                  <a:pt x="8026581" y="2008747"/>
                </a:cubicBezTo>
                <a:cubicBezTo>
                  <a:pt x="8024662" y="2171772"/>
                  <a:pt x="8011888" y="2347556"/>
                  <a:pt x="8026581" y="2449437"/>
                </a:cubicBezTo>
                <a:cubicBezTo>
                  <a:pt x="8033518" y="2616056"/>
                  <a:pt x="7807802" y="2817001"/>
                  <a:pt x="7521203" y="2800350"/>
                </a:cubicBezTo>
                <a:cubicBezTo>
                  <a:pt x="7209533" y="2824148"/>
                  <a:pt x="7160976" y="2816068"/>
                  <a:pt x="6819620" y="2800350"/>
                </a:cubicBezTo>
                <a:cubicBezTo>
                  <a:pt x="6497478" y="2758714"/>
                  <a:pt x="6323470" y="2826451"/>
                  <a:pt x="6188196" y="2800350"/>
                </a:cubicBezTo>
                <a:cubicBezTo>
                  <a:pt x="6084483" y="2767877"/>
                  <a:pt x="5808649" y="2769619"/>
                  <a:pt x="5626930" y="2800350"/>
                </a:cubicBezTo>
                <a:cubicBezTo>
                  <a:pt x="5456559" y="2771065"/>
                  <a:pt x="5258050" y="2753882"/>
                  <a:pt x="5065664" y="2800350"/>
                </a:cubicBezTo>
                <a:cubicBezTo>
                  <a:pt x="4887579" y="2784171"/>
                  <a:pt x="4552808" y="2772693"/>
                  <a:pt x="4223765" y="2800350"/>
                </a:cubicBezTo>
                <a:cubicBezTo>
                  <a:pt x="4012471" y="2802710"/>
                  <a:pt x="3858870" y="2780913"/>
                  <a:pt x="3592341" y="2800350"/>
                </a:cubicBezTo>
                <a:cubicBezTo>
                  <a:pt x="3299276" y="2798136"/>
                  <a:pt x="2912983" y="2811824"/>
                  <a:pt x="2750442" y="2800350"/>
                </a:cubicBezTo>
                <a:cubicBezTo>
                  <a:pt x="2570107" y="2746803"/>
                  <a:pt x="2310882" y="2828047"/>
                  <a:pt x="1908542" y="2800350"/>
                </a:cubicBezTo>
                <a:cubicBezTo>
                  <a:pt x="1512346" y="2805628"/>
                  <a:pt x="1571123" y="2800526"/>
                  <a:pt x="1277117" y="2800350"/>
                </a:cubicBezTo>
                <a:cubicBezTo>
                  <a:pt x="1005849" y="2757222"/>
                  <a:pt x="774518" y="2858966"/>
                  <a:pt x="505377" y="2800350"/>
                </a:cubicBezTo>
                <a:cubicBezTo>
                  <a:pt x="182834" y="2816964"/>
                  <a:pt x="-16162" y="2653930"/>
                  <a:pt x="0" y="2449437"/>
                </a:cubicBezTo>
                <a:cubicBezTo>
                  <a:pt x="-25608" y="2261473"/>
                  <a:pt x="6462" y="2191195"/>
                  <a:pt x="0" y="2050717"/>
                </a:cubicBezTo>
                <a:cubicBezTo>
                  <a:pt x="-12264" y="1930218"/>
                  <a:pt x="-1648" y="1779997"/>
                  <a:pt x="0" y="1693968"/>
                </a:cubicBezTo>
                <a:cubicBezTo>
                  <a:pt x="34056" y="1581661"/>
                  <a:pt x="17008" y="1504927"/>
                  <a:pt x="0" y="1316233"/>
                </a:cubicBezTo>
                <a:cubicBezTo>
                  <a:pt x="-25675" y="1125053"/>
                  <a:pt x="-30461" y="1050285"/>
                  <a:pt x="0" y="854558"/>
                </a:cubicBezTo>
                <a:cubicBezTo>
                  <a:pt x="17360" y="663626"/>
                  <a:pt x="10636" y="451302"/>
                  <a:pt x="0" y="350912"/>
                </a:cubicBezTo>
                <a:close/>
              </a:path>
              <a:path w="8026581" h="2800350" fill="none" stroke="0" extrusionOk="0">
                <a:moveTo>
                  <a:pt x="0" y="350912"/>
                </a:moveTo>
                <a:cubicBezTo>
                  <a:pt x="-15078" y="230771"/>
                  <a:pt x="262736" y="23120"/>
                  <a:pt x="505377" y="0"/>
                </a:cubicBezTo>
                <a:cubicBezTo>
                  <a:pt x="616687" y="15343"/>
                  <a:pt x="920159" y="47253"/>
                  <a:pt x="1206960" y="0"/>
                </a:cubicBezTo>
                <a:cubicBezTo>
                  <a:pt x="1469791" y="-29859"/>
                  <a:pt x="1722482" y="16215"/>
                  <a:pt x="1908542" y="0"/>
                </a:cubicBezTo>
                <a:cubicBezTo>
                  <a:pt x="2060109" y="-11605"/>
                  <a:pt x="2463082" y="9740"/>
                  <a:pt x="2610125" y="0"/>
                </a:cubicBezTo>
                <a:cubicBezTo>
                  <a:pt x="2825439" y="-34085"/>
                  <a:pt x="3229491" y="-35866"/>
                  <a:pt x="3452024" y="0"/>
                </a:cubicBezTo>
                <a:cubicBezTo>
                  <a:pt x="3684074" y="6058"/>
                  <a:pt x="3835293" y="46305"/>
                  <a:pt x="4153606" y="0"/>
                </a:cubicBezTo>
                <a:cubicBezTo>
                  <a:pt x="4456749" y="-43524"/>
                  <a:pt x="4722499" y="-824"/>
                  <a:pt x="4855189" y="0"/>
                </a:cubicBezTo>
                <a:cubicBezTo>
                  <a:pt x="4961740" y="20791"/>
                  <a:pt x="5226712" y="-17468"/>
                  <a:pt x="5626930" y="0"/>
                </a:cubicBezTo>
                <a:cubicBezTo>
                  <a:pt x="5944592" y="-6347"/>
                  <a:pt x="6185690" y="-3824"/>
                  <a:pt x="6328513" y="0"/>
                </a:cubicBezTo>
                <a:cubicBezTo>
                  <a:pt x="6512925" y="-99312"/>
                  <a:pt x="7170987" y="48899"/>
                  <a:pt x="7521203" y="0"/>
                </a:cubicBezTo>
                <a:cubicBezTo>
                  <a:pt x="7762329" y="8676"/>
                  <a:pt x="8007054" y="121627"/>
                  <a:pt x="8026581" y="350912"/>
                </a:cubicBezTo>
                <a:cubicBezTo>
                  <a:pt x="8000360" y="499297"/>
                  <a:pt x="7996313" y="656810"/>
                  <a:pt x="8026581" y="728646"/>
                </a:cubicBezTo>
                <a:cubicBezTo>
                  <a:pt x="8067506" y="813804"/>
                  <a:pt x="8028187" y="957407"/>
                  <a:pt x="8026581" y="1106381"/>
                </a:cubicBezTo>
                <a:cubicBezTo>
                  <a:pt x="8022768" y="1283471"/>
                  <a:pt x="8043482" y="1307677"/>
                  <a:pt x="8026581" y="1463131"/>
                </a:cubicBezTo>
                <a:cubicBezTo>
                  <a:pt x="8017322" y="1619932"/>
                  <a:pt x="8053315" y="1750101"/>
                  <a:pt x="8026581" y="1924806"/>
                </a:cubicBezTo>
                <a:cubicBezTo>
                  <a:pt x="7981361" y="2096239"/>
                  <a:pt x="8018307" y="2217309"/>
                  <a:pt x="8026581" y="2449437"/>
                </a:cubicBezTo>
                <a:cubicBezTo>
                  <a:pt x="7986754" y="2651928"/>
                  <a:pt x="7868512" y="2783424"/>
                  <a:pt x="7521203" y="2800350"/>
                </a:cubicBezTo>
                <a:cubicBezTo>
                  <a:pt x="7346561" y="2793724"/>
                  <a:pt x="7039546" y="2808327"/>
                  <a:pt x="6819620" y="2800350"/>
                </a:cubicBezTo>
                <a:cubicBezTo>
                  <a:pt x="6651568" y="2823157"/>
                  <a:pt x="6480620" y="2801240"/>
                  <a:pt x="6188196" y="2800350"/>
                </a:cubicBezTo>
                <a:cubicBezTo>
                  <a:pt x="5872378" y="2792088"/>
                  <a:pt x="5860015" y="2790327"/>
                  <a:pt x="5697088" y="2800350"/>
                </a:cubicBezTo>
                <a:cubicBezTo>
                  <a:pt x="5504127" y="2838942"/>
                  <a:pt x="5359135" y="2775400"/>
                  <a:pt x="5065664" y="2800350"/>
                </a:cubicBezTo>
                <a:cubicBezTo>
                  <a:pt x="4770790" y="2806490"/>
                  <a:pt x="4666921" y="2803476"/>
                  <a:pt x="4434239" y="2800350"/>
                </a:cubicBezTo>
                <a:cubicBezTo>
                  <a:pt x="4196998" y="2828479"/>
                  <a:pt x="4107210" y="2816417"/>
                  <a:pt x="3943132" y="2800350"/>
                </a:cubicBezTo>
                <a:cubicBezTo>
                  <a:pt x="3775769" y="2790111"/>
                  <a:pt x="3537605" y="2804304"/>
                  <a:pt x="3381866" y="2800350"/>
                </a:cubicBezTo>
                <a:cubicBezTo>
                  <a:pt x="3217957" y="2836198"/>
                  <a:pt x="3023426" y="2759501"/>
                  <a:pt x="2890758" y="2800350"/>
                </a:cubicBezTo>
                <a:cubicBezTo>
                  <a:pt x="2786750" y="2804337"/>
                  <a:pt x="2498526" y="2817831"/>
                  <a:pt x="2048859" y="2800350"/>
                </a:cubicBezTo>
                <a:cubicBezTo>
                  <a:pt x="1641290" y="2814715"/>
                  <a:pt x="1690479" y="2799857"/>
                  <a:pt x="1487593" y="2800350"/>
                </a:cubicBezTo>
                <a:cubicBezTo>
                  <a:pt x="1245586" y="2774327"/>
                  <a:pt x="868519" y="2851024"/>
                  <a:pt x="505377" y="2800350"/>
                </a:cubicBezTo>
                <a:cubicBezTo>
                  <a:pt x="223490" y="2796835"/>
                  <a:pt x="8341" y="2627699"/>
                  <a:pt x="0" y="2449437"/>
                </a:cubicBezTo>
                <a:cubicBezTo>
                  <a:pt x="-3859" y="2334591"/>
                  <a:pt x="10121" y="2176067"/>
                  <a:pt x="0" y="2050717"/>
                </a:cubicBezTo>
                <a:cubicBezTo>
                  <a:pt x="-21125" y="1938483"/>
                  <a:pt x="13908" y="1743364"/>
                  <a:pt x="0" y="1631013"/>
                </a:cubicBezTo>
                <a:cubicBezTo>
                  <a:pt x="-21002" y="1479684"/>
                  <a:pt x="7414" y="1289924"/>
                  <a:pt x="0" y="1190322"/>
                </a:cubicBezTo>
                <a:cubicBezTo>
                  <a:pt x="-11718" y="1070163"/>
                  <a:pt x="-4925" y="867422"/>
                  <a:pt x="0" y="749632"/>
                </a:cubicBezTo>
                <a:cubicBezTo>
                  <a:pt x="8362" y="653899"/>
                  <a:pt x="-43266" y="451111"/>
                  <a:pt x="0" y="35091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36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Cuối buổi đi câu, cả hai anh em mèo trắng đều không câu được con cá nào. Vì hai anh em ỷ lại vào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r>
              <a:rPr lang="vi-VN" sz="36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</a:t>
            </a:r>
            <a:r>
              <a:rPr lang="vi-VN" sz="36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èo anh thì ham ngủ, mèo em thì ham chơi nên chẳng ai câu được gì.</a:t>
            </a:r>
            <a:endParaRPr lang="en-US" sz="3600" b="1" dirty="0">
              <a:solidFill>
                <a:srgbClr val="FF0000"/>
              </a:solidFill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/>
          <p:cNvGrpSpPr/>
          <p:nvPr/>
        </p:nvGrpSpPr>
        <p:grpSpPr>
          <a:xfrm>
            <a:off x="99264" y="166345"/>
            <a:ext cx="11722575" cy="2710279"/>
            <a:chOff x="306139" y="416667"/>
            <a:chExt cx="10720305" cy="1305834"/>
          </a:xfrm>
          <a:solidFill>
            <a:srgbClr val="FFFFFF"/>
          </a:solidFill>
        </p:grpSpPr>
        <p:sp>
          <p:nvSpPr>
            <p:cNvPr id="11" name="Freeform: Shape 10"/>
            <p:cNvSpPr/>
            <p:nvPr/>
          </p:nvSpPr>
          <p:spPr>
            <a:xfrm>
              <a:off x="9740845" y="759427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393239" y="453732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06139" y="1419899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/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/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aphic 43"/>
          <p:cNvGrpSpPr/>
          <p:nvPr/>
        </p:nvGrpSpPr>
        <p:grpSpPr>
          <a:xfrm>
            <a:off x="2594350" y="716938"/>
            <a:ext cx="7572403" cy="5816489"/>
            <a:chOff x="2594350" y="716938"/>
            <a:chExt cx="7572403" cy="5816489"/>
          </a:xfrm>
        </p:grpSpPr>
        <p:sp>
          <p:nvSpPr>
            <p:cNvPr id="46" name="Freeform: Shape 45"/>
            <p:cNvSpPr/>
            <p:nvPr/>
          </p:nvSpPr>
          <p:spPr>
            <a:xfrm>
              <a:off x="2594350" y="585164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966385" y="5381144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95864" y="581613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5 w 2570888"/>
                <a:gd name="connsiteY1" fmla="*/ 681783 h 681782"/>
                <a:gd name="connsiteX2" fmla="*/ 0 w 2570888"/>
                <a:gd name="connsiteY2" fmla="*/ 340891 h 681782"/>
                <a:gd name="connsiteX3" fmla="*/ 1285445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5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5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aphic 43"/>
            <p:cNvGrpSpPr/>
            <p:nvPr/>
          </p:nvGrpSpPr>
          <p:grpSpPr>
            <a:xfrm>
              <a:off x="2751001" y="1133169"/>
              <a:ext cx="1881652" cy="5240534"/>
              <a:chOff x="2751001" y="1133169"/>
              <a:chExt cx="1881652" cy="5240534"/>
            </a:xfrm>
          </p:grpSpPr>
          <p:sp>
            <p:nvSpPr>
              <p:cNvPr id="50" name="Freeform: Shape 49"/>
              <p:cNvSpPr/>
              <p:nvPr/>
            </p:nvSpPr>
            <p:spPr>
              <a:xfrm>
                <a:off x="2843364" y="2643526"/>
                <a:ext cx="1128475" cy="1863730"/>
              </a:xfrm>
              <a:custGeom>
                <a:avLst/>
                <a:gdLst>
                  <a:gd name="connsiteX0" fmla="*/ 715069 w 1128475"/>
                  <a:gd name="connsiteY0" fmla="*/ 3385 h 1863730"/>
                  <a:gd name="connsiteX1" fmla="*/ 91877 w 1128475"/>
                  <a:gd name="connsiteY1" fmla="*/ 282135 h 1863730"/>
                  <a:gd name="connsiteX2" fmla="*/ 3103 w 1128475"/>
                  <a:gd name="connsiteY2" fmla="*/ 1393583 h 1863730"/>
                  <a:gd name="connsiteX3" fmla="*/ 217935 w 1128475"/>
                  <a:gd name="connsiteY3" fmla="*/ 1807269 h 1863730"/>
                  <a:gd name="connsiteX4" fmla="*/ 1082592 w 1128475"/>
                  <a:gd name="connsiteY4" fmla="*/ 1825023 h 1863730"/>
                  <a:gd name="connsiteX5" fmla="*/ 1066613 w 1128475"/>
                  <a:gd name="connsiteY5" fmla="*/ 259054 h 1863730"/>
                  <a:gd name="connsiteX6" fmla="*/ 715069 w 1128475"/>
                  <a:gd name="connsiteY6" fmla="*/ 3385 h 186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8475" h="1863730">
                    <a:moveTo>
                      <a:pt x="715069" y="3385"/>
                    </a:moveTo>
                    <a:cubicBezTo>
                      <a:pt x="715069" y="3385"/>
                      <a:pt x="168222" y="-51655"/>
                      <a:pt x="91877" y="282135"/>
                    </a:cubicBezTo>
                    <a:cubicBezTo>
                      <a:pt x="13756" y="619475"/>
                      <a:pt x="13756" y="1237341"/>
                      <a:pt x="3103" y="1393583"/>
                    </a:cubicBezTo>
                    <a:cubicBezTo>
                      <a:pt x="-5775" y="1526743"/>
                      <a:pt x="-11101" y="1766433"/>
                      <a:pt x="217935" y="1807269"/>
                    </a:cubicBezTo>
                    <a:cubicBezTo>
                      <a:pt x="446972" y="1848105"/>
                      <a:pt x="970737" y="1901369"/>
                      <a:pt x="1082592" y="1825023"/>
                    </a:cubicBezTo>
                    <a:cubicBezTo>
                      <a:pt x="1194447" y="1748678"/>
                      <a:pt x="1066613" y="397541"/>
                      <a:pt x="1066613" y="259054"/>
                    </a:cubicBezTo>
                    <a:cubicBezTo>
                      <a:pt x="1064837" y="65527"/>
                      <a:pt x="715069" y="3385"/>
                      <a:pt x="715069" y="3385"/>
                    </a:cubicBezTo>
                    <a:close/>
                  </a:path>
                </a:pathLst>
              </a:custGeom>
              <a:solidFill>
                <a:srgbClr val="B6F9D4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" name="Graphic 43"/>
              <p:cNvGrpSpPr/>
              <p:nvPr/>
            </p:nvGrpSpPr>
            <p:grpSpPr>
              <a:xfrm>
                <a:off x="3125730" y="4152515"/>
                <a:ext cx="789788" cy="2221188"/>
                <a:chOff x="3125730" y="4152515"/>
                <a:chExt cx="789788" cy="2221188"/>
              </a:xfrm>
            </p:grpSpPr>
            <p:grpSp>
              <p:nvGrpSpPr>
                <p:cNvPr id="52" name="Graphic 43"/>
                <p:cNvGrpSpPr/>
                <p:nvPr/>
              </p:nvGrpSpPr>
              <p:grpSpPr>
                <a:xfrm>
                  <a:off x="3125730" y="5887155"/>
                  <a:ext cx="789788" cy="486548"/>
                  <a:chOff x="3125730" y="5887155"/>
                  <a:chExt cx="789788" cy="486548"/>
                </a:xfrm>
              </p:grpSpPr>
              <p:sp>
                <p:nvSpPr>
                  <p:cNvPr id="53" name="Freeform: Shape 52"/>
                  <p:cNvSpPr/>
                  <p:nvPr/>
                </p:nvSpPr>
                <p:spPr>
                  <a:xfrm>
                    <a:off x="3125730" y="5887155"/>
                    <a:ext cx="789788" cy="486548"/>
                  </a:xfrm>
                  <a:custGeom>
                    <a:avLst/>
                    <a:gdLst>
                      <a:gd name="connsiteX0" fmla="*/ 72281 w 789788"/>
                      <a:gd name="connsiteY0" fmla="*/ 0 h 486548"/>
                      <a:gd name="connsiteX1" fmla="*/ 1262 w 789788"/>
                      <a:gd name="connsiteY1" fmla="*/ 234362 h 486548"/>
                      <a:gd name="connsiteX2" fmla="*/ 294216 w 789788"/>
                      <a:gd name="connsiteY2" fmla="*/ 410134 h 486548"/>
                      <a:gd name="connsiteX3" fmla="*/ 736309 w 789788"/>
                      <a:gd name="connsiteY3" fmla="*/ 429665 h 486548"/>
                      <a:gd name="connsiteX4" fmla="*/ 672392 w 789788"/>
                      <a:gd name="connsiteY4" fmla="*/ 172221 h 486548"/>
                      <a:gd name="connsiteX5" fmla="*/ 464661 w 789788"/>
                      <a:gd name="connsiteY5" fmla="*/ 15979 h 486548"/>
                      <a:gd name="connsiteX6" fmla="*/ 72281 w 789788"/>
                      <a:gd name="connsiteY6" fmla="*/ 0 h 486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9788" h="486548">
                        <a:moveTo>
                          <a:pt x="72281" y="0"/>
                        </a:moveTo>
                        <a:cubicBezTo>
                          <a:pt x="72281" y="0"/>
                          <a:pt x="-11166" y="147364"/>
                          <a:pt x="1262" y="234362"/>
                        </a:cubicBezTo>
                        <a:cubicBezTo>
                          <a:pt x="13691" y="321361"/>
                          <a:pt x="224972" y="360421"/>
                          <a:pt x="294216" y="410134"/>
                        </a:cubicBezTo>
                        <a:cubicBezTo>
                          <a:pt x="363459" y="459848"/>
                          <a:pt x="613801" y="543295"/>
                          <a:pt x="736309" y="429665"/>
                        </a:cubicBezTo>
                        <a:cubicBezTo>
                          <a:pt x="860592" y="314259"/>
                          <a:pt x="738085" y="214832"/>
                          <a:pt x="672392" y="172221"/>
                        </a:cubicBezTo>
                        <a:cubicBezTo>
                          <a:pt x="610250" y="133161"/>
                          <a:pt x="464661" y="15979"/>
                          <a:pt x="464661" y="15979"/>
                        </a:cubicBezTo>
                        <a:lnTo>
                          <a:pt x="72281" y="0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4" name="Graphic 43"/>
                  <p:cNvGrpSpPr/>
                  <p:nvPr/>
                </p:nvGrpSpPr>
                <p:grpSpPr>
                  <a:xfrm>
                    <a:off x="3516696" y="5956941"/>
                    <a:ext cx="294327" cy="194094"/>
                    <a:chOff x="3516696" y="5956941"/>
                    <a:chExt cx="294327" cy="194094"/>
                  </a:xfrm>
                  <a:solidFill>
                    <a:srgbClr val="FFB500"/>
                  </a:solidFill>
                </p:grpSpPr>
                <p:sp>
                  <p:nvSpPr>
                    <p:cNvPr id="55" name="Freeform: Shape 54"/>
                    <p:cNvSpPr/>
                    <p:nvPr/>
                  </p:nvSpPr>
                  <p:spPr>
                    <a:xfrm>
                      <a:off x="3516696" y="5956941"/>
                      <a:ext cx="217163" cy="127358"/>
                    </a:xfrm>
                    <a:custGeom>
                      <a:avLst/>
                      <a:gdLst>
                        <a:gd name="connsiteX0" fmla="*/ 215734 w 217163"/>
                        <a:gd name="connsiteY0" fmla="*/ 26089 h 127358"/>
                        <a:gd name="connsiteX1" fmla="*/ 4452 w 217163"/>
                        <a:gd name="connsiteY1" fmla="*/ 98884 h 127358"/>
                        <a:gd name="connsiteX2" fmla="*/ 27533 w 217163"/>
                        <a:gd name="connsiteY2" fmla="*/ 121965 h 127358"/>
                        <a:gd name="connsiteX3" fmla="*/ 109205 w 217163"/>
                        <a:gd name="connsiteY3" fmla="*/ 56272 h 127358"/>
                        <a:gd name="connsiteX4" fmla="*/ 210407 w 217163"/>
                        <a:gd name="connsiteY4" fmla="*/ 40293 h 127358"/>
                        <a:gd name="connsiteX5" fmla="*/ 215734 w 217163"/>
                        <a:gd name="connsiteY5" fmla="*/ 26089 h 127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7163" h="127358">
                          <a:moveTo>
                            <a:pt x="215734" y="26089"/>
                          </a:moveTo>
                          <a:cubicBezTo>
                            <a:pt x="150041" y="-46706"/>
                            <a:pt x="50615" y="50945"/>
                            <a:pt x="4452" y="98884"/>
                          </a:cubicBezTo>
                          <a:cubicBezTo>
                            <a:pt x="-9751" y="114863"/>
                            <a:pt x="13330" y="137944"/>
                            <a:pt x="27533" y="121965"/>
                          </a:cubicBezTo>
                          <a:cubicBezTo>
                            <a:pt x="52390" y="97108"/>
                            <a:pt x="79022" y="74026"/>
                            <a:pt x="109205" y="56272"/>
                          </a:cubicBezTo>
                          <a:cubicBezTo>
                            <a:pt x="141164" y="36742"/>
                            <a:pt x="174898" y="40293"/>
                            <a:pt x="210407" y="40293"/>
                          </a:cubicBezTo>
                          <a:cubicBezTo>
                            <a:pt x="215734" y="38517"/>
                            <a:pt x="219285" y="31415"/>
                            <a:pt x="215734" y="26089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Freeform: Shape 55"/>
                    <p:cNvSpPr/>
                    <p:nvPr/>
                  </p:nvSpPr>
                  <p:spPr>
                    <a:xfrm>
                      <a:off x="3599201" y="6036690"/>
                      <a:ext cx="211821" cy="114346"/>
                    </a:xfrm>
                    <a:custGeom>
                      <a:avLst/>
                      <a:gdLst>
                        <a:gd name="connsiteX0" fmla="*/ 211349 w 211821"/>
                        <a:gd name="connsiteY0" fmla="*/ 28012 h 114346"/>
                        <a:gd name="connsiteX1" fmla="*/ 5394 w 211821"/>
                        <a:gd name="connsiteY1" fmla="*/ 86603 h 114346"/>
                        <a:gd name="connsiteX2" fmla="*/ 28475 w 211821"/>
                        <a:gd name="connsiteY2" fmla="*/ 109684 h 114346"/>
                        <a:gd name="connsiteX3" fmla="*/ 108372 w 211821"/>
                        <a:gd name="connsiteY3" fmla="*/ 56419 h 114346"/>
                        <a:gd name="connsiteX4" fmla="*/ 206023 w 211821"/>
                        <a:gd name="connsiteY4" fmla="*/ 35114 h 114346"/>
                        <a:gd name="connsiteX5" fmla="*/ 211349 w 211821"/>
                        <a:gd name="connsiteY5" fmla="*/ 28012 h 114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1821" h="114346">
                          <a:moveTo>
                            <a:pt x="211349" y="28012"/>
                          </a:moveTo>
                          <a:cubicBezTo>
                            <a:pt x="156309" y="-44782"/>
                            <a:pt x="49781" y="42216"/>
                            <a:pt x="5394" y="86603"/>
                          </a:cubicBezTo>
                          <a:cubicBezTo>
                            <a:pt x="-10585" y="102582"/>
                            <a:pt x="12496" y="123888"/>
                            <a:pt x="28475" y="109684"/>
                          </a:cubicBezTo>
                          <a:cubicBezTo>
                            <a:pt x="53332" y="88378"/>
                            <a:pt x="78188" y="70624"/>
                            <a:pt x="108372" y="56419"/>
                          </a:cubicBezTo>
                          <a:cubicBezTo>
                            <a:pt x="135004" y="43991"/>
                            <a:pt x="177615" y="31563"/>
                            <a:pt x="206023" y="35114"/>
                          </a:cubicBezTo>
                          <a:cubicBezTo>
                            <a:pt x="209574" y="36890"/>
                            <a:pt x="213125" y="29787"/>
                            <a:pt x="211349" y="2801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7" name="Freeform: Shape 56"/>
                <p:cNvSpPr/>
                <p:nvPr/>
              </p:nvSpPr>
              <p:spPr>
                <a:xfrm>
                  <a:off x="3137645" y="4152515"/>
                  <a:ext cx="738597" cy="1848717"/>
                </a:xfrm>
                <a:custGeom>
                  <a:avLst/>
                  <a:gdLst>
                    <a:gd name="connsiteX0" fmla="*/ 504235 w 738597"/>
                    <a:gd name="connsiteY0" fmla="*/ 1793230 h 1848717"/>
                    <a:gd name="connsiteX1" fmla="*/ 561050 w 738597"/>
                    <a:gd name="connsiteY1" fmla="*/ 1462992 h 1848717"/>
                    <a:gd name="connsiteX2" fmla="*/ 692435 w 738597"/>
                    <a:gd name="connsiteY2" fmla="*/ 923247 h 1848717"/>
                    <a:gd name="connsiteX3" fmla="*/ 738598 w 738597"/>
                    <a:gd name="connsiteY3" fmla="*/ 78121 h 1848717"/>
                    <a:gd name="connsiteX4" fmla="*/ 21306 w 738597"/>
                    <a:gd name="connsiteY4" fmla="*/ 0 h 1848717"/>
                    <a:gd name="connsiteX5" fmla="*/ 88774 w 738597"/>
                    <a:gd name="connsiteY5" fmla="*/ 859330 h 1848717"/>
                    <a:gd name="connsiteX6" fmla="*/ 0 w 738597"/>
                    <a:gd name="connsiteY6" fmla="*/ 1723987 h 1848717"/>
                    <a:gd name="connsiteX7" fmla="*/ 220159 w 738597"/>
                    <a:gd name="connsiteY7" fmla="*/ 1839393 h 1848717"/>
                    <a:gd name="connsiteX8" fmla="*/ 504235 w 738597"/>
                    <a:gd name="connsiteY8" fmla="*/ 1793230 h 184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8597" h="1848717">
                      <a:moveTo>
                        <a:pt x="504235" y="1793230"/>
                      </a:moveTo>
                      <a:cubicBezTo>
                        <a:pt x="527316" y="1779027"/>
                        <a:pt x="529092" y="1622785"/>
                        <a:pt x="561050" y="1462992"/>
                      </a:cubicBezTo>
                      <a:cubicBezTo>
                        <a:pt x="603662" y="1262363"/>
                        <a:pt x="676456" y="1042204"/>
                        <a:pt x="692435" y="923247"/>
                      </a:cubicBezTo>
                      <a:cubicBezTo>
                        <a:pt x="719068" y="710190"/>
                        <a:pt x="738598" y="78121"/>
                        <a:pt x="738598" y="78121"/>
                      </a:cubicBezTo>
                      <a:lnTo>
                        <a:pt x="21306" y="0"/>
                      </a:lnTo>
                      <a:cubicBezTo>
                        <a:pt x="21306" y="0"/>
                        <a:pt x="88774" y="708415"/>
                        <a:pt x="88774" y="859330"/>
                      </a:cubicBezTo>
                      <a:cubicBezTo>
                        <a:pt x="88774" y="1010246"/>
                        <a:pt x="0" y="1723987"/>
                        <a:pt x="0" y="1723987"/>
                      </a:cubicBezTo>
                      <a:cubicBezTo>
                        <a:pt x="0" y="1723987"/>
                        <a:pt x="47938" y="1812761"/>
                        <a:pt x="220159" y="1839393"/>
                      </a:cubicBezTo>
                      <a:cubicBezTo>
                        <a:pt x="394156" y="1867801"/>
                        <a:pt x="452746" y="1825189"/>
                        <a:pt x="504235" y="1793230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aphic 43"/>
              <p:cNvGrpSpPr/>
              <p:nvPr/>
            </p:nvGrpSpPr>
            <p:grpSpPr>
              <a:xfrm>
                <a:off x="3618799" y="4125883"/>
                <a:ext cx="1013854" cy="2151938"/>
                <a:chOff x="3618799" y="4125883"/>
                <a:chExt cx="1013854" cy="2151938"/>
              </a:xfrm>
            </p:grpSpPr>
            <p:grpSp>
              <p:nvGrpSpPr>
                <p:cNvPr id="59" name="Graphic 43"/>
                <p:cNvGrpSpPr/>
                <p:nvPr/>
              </p:nvGrpSpPr>
              <p:grpSpPr>
                <a:xfrm>
                  <a:off x="3832157" y="5817911"/>
                  <a:ext cx="800496" cy="459910"/>
                  <a:chOff x="3832157" y="5817911"/>
                  <a:chExt cx="800496" cy="459910"/>
                </a:xfrm>
              </p:grpSpPr>
              <p:sp>
                <p:nvSpPr>
                  <p:cNvPr id="60" name="Freeform: Shape 59"/>
                  <p:cNvSpPr/>
                  <p:nvPr/>
                </p:nvSpPr>
                <p:spPr>
                  <a:xfrm>
                    <a:off x="3832157" y="5817911"/>
                    <a:ext cx="800496" cy="459910"/>
                  </a:xfrm>
                  <a:custGeom>
                    <a:avLst/>
                    <a:gdLst>
                      <a:gd name="connsiteX0" fmla="*/ 45861 w 800496"/>
                      <a:gd name="connsiteY0" fmla="*/ 37285 h 459910"/>
                      <a:gd name="connsiteX1" fmla="*/ 5025 w 800496"/>
                      <a:gd name="connsiteY1" fmla="*/ 278750 h 459910"/>
                      <a:gd name="connsiteX2" fmla="*/ 317509 w 800496"/>
                      <a:gd name="connsiteY2" fmla="*/ 415462 h 459910"/>
                      <a:gd name="connsiteX3" fmla="*/ 759602 w 800496"/>
                      <a:gd name="connsiteY3" fmla="*/ 376401 h 459910"/>
                      <a:gd name="connsiteX4" fmla="*/ 663727 w 800496"/>
                      <a:gd name="connsiteY4" fmla="*/ 129610 h 459910"/>
                      <a:gd name="connsiteX5" fmla="*/ 438241 w 800496"/>
                      <a:gd name="connsiteY5" fmla="*/ 0 h 459910"/>
                      <a:gd name="connsiteX6" fmla="*/ 45861 w 800496"/>
                      <a:gd name="connsiteY6" fmla="*/ 37285 h 459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496" h="459910">
                        <a:moveTo>
                          <a:pt x="45861" y="37285"/>
                        </a:moveTo>
                        <a:cubicBezTo>
                          <a:pt x="45861" y="37285"/>
                          <a:pt x="-18056" y="193527"/>
                          <a:pt x="5025" y="278750"/>
                        </a:cubicBezTo>
                        <a:cubicBezTo>
                          <a:pt x="28106" y="363973"/>
                          <a:pt x="242939" y="374625"/>
                          <a:pt x="317509" y="415462"/>
                        </a:cubicBezTo>
                        <a:cubicBezTo>
                          <a:pt x="392079" y="456297"/>
                          <a:pt x="651298" y="506011"/>
                          <a:pt x="759602" y="376401"/>
                        </a:cubicBezTo>
                        <a:cubicBezTo>
                          <a:pt x="867906" y="245016"/>
                          <a:pt x="734746" y="163344"/>
                          <a:pt x="663727" y="129610"/>
                        </a:cubicBezTo>
                        <a:cubicBezTo>
                          <a:pt x="598034" y="99427"/>
                          <a:pt x="438241" y="0"/>
                          <a:pt x="438241" y="0"/>
                        </a:cubicBezTo>
                        <a:lnTo>
                          <a:pt x="45861" y="37285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1" name="Graphic 43"/>
                  <p:cNvGrpSpPr/>
                  <p:nvPr/>
                </p:nvGrpSpPr>
                <p:grpSpPr>
                  <a:xfrm>
                    <a:off x="4215535" y="5862436"/>
                    <a:ext cx="293443" cy="200390"/>
                    <a:chOff x="4215535" y="5862436"/>
                    <a:chExt cx="293443" cy="200390"/>
                  </a:xfrm>
                  <a:solidFill>
                    <a:srgbClr val="FFB500"/>
                  </a:solidFill>
                </p:grpSpPr>
                <p:sp>
                  <p:nvSpPr>
                    <p:cNvPr id="62" name="Freeform: Shape 61"/>
                    <p:cNvSpPr/>
                    <p:nvPr/>
                  </p:nvSpPr>
                  <p:spPr>
                    <a:xfrm>
                      <a:off x="4215535" y="5862436"/>
                      <a:ext cx="207100" cy="145351"/>
                    </a:xfrm>
                    <a:custGeom>
                      <a:avLst/>
                      <a:gdLst>
                        <a:gd name="connsiteX0" fmla="*/ 204004 w 207100"/>
                        <a:gd name="connsiteY0" fmla="*/ 19392 h 145351"/>
                        <a:gd name="connsiteX1" fmla="*/ 3375 w 207100"/>
                        <a:gd name="connsiteY1" fmla="*/ 118819 h 145351"/>
                        <a:gd name="connsiteX2" fmla="*/ 30007 w 207100"/>
                        <a:gd name="connsiteY2" fmla="*/ 138349 h 145351"/>
                        <a:gd name="connsiteX3" fmla="*/ 102802 w 207100"/>
                        <a:gd name="connsiteY3" fmla="*/ 62003 h 145351"/>
                        <a:gd name="connsiteX4" fmla="*/ 200453 w 207100"/>
                        <a:gd name="connsiteY4" fmla="*/ 31820 h 145351"/>
                        <a:gd name="connsiteX5" fmla="*/ 204004 w 207100"/>
                        <a:gd name="connsiteY5" fmla="*/ 19392 h 145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7100" h="145351">
                          <a:moveTo>
                            <a:pt x="204004" y="19392"/>
                          </a:moveTo>
                          <a:cubicBezTo>
                            <a:pt x="129434" y="-44525"/>
                            <a:pt x="42435" y="65554"/>
                            <a:pt x="3375" y="118819"/>
                          </a:cubicBezTo>
                          <a:cubicBezTo>
                            <a:pt x="-9053" y="136573"/>
                            <a:pt x="15803" y="156104"/>
                            <a:pt x="30007" y="138349"/>
                          </a:cubicBezTo>
                          <a:cubicBezTo>
                            <a:pt x="51313" y="111717"/>
                            <a:pt x="74394" y="85085"/>
                            <a:pt x="102802" y="62003"/>
                          </a:cubicBezTo>
                          <a:cubicBezTo>
                            <a:pt x="131209" y="38922"/>
                            <a:pt x="164943" y="37147"/>
                            <a:pt x="200453" y="31820"/>
                          </a:cubicBezTo>
                          <a:cubicBezTo>
                            <a:pt x="207555" y="31820"/>
                            <a:pt x="209330" y="22943"/>
                            <a:pt x="204004" y="1939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Freeform: Shape 62"/>
                    <p:cNvSpPr/>
                    <p:nvPr/>
                  </p:nvSpPr>
                  <p:spPr>
                    <a:xfrm>
                      <a:off x="4307859" y="5930299"/>
                      <a:ext cx="201118" cy="132527"/>
                    </a:xfrm>
                    <a:custGeom>
                      <a:avLst/>
                      <a:gdLst>
                        <a:gd name="connsiteX0" fmla="*/ 200453 w 201118"/>
                        <a:gd name="connsiteY0" fmla="*/ 20772 h 132527"/>
                        <a:gd name="connsiteX1" fmla="*/ 3375 w 201118"/>
                        <a:gd name="connsiteY1" fmla="*/ 105995 h 132527"/>
                        <a:gd name="connsiteX2" fmla="*/ 30007 w 201118"/>
                        <a:gd name="connsiteY2" fmla="*/ 125526 h 132527"/>
                        <a:gd name="connsiteX3" fmla="*/ 101026 w 201118"/>
                        <a:gd name="connsiteY3" fmla="*/ 63384 h 132527"/>
                        <a:gd name="connsiteX4" fmla="*/ 195126 w 201118"/>
                        <a:gd name="connsiteY4" fmla="*/ 29650 h 132527"/>
                        <a:gd name="connsiteX5" fmla="*/ 200453 w 201118"/>
                        <a:gd name="connsiteY5" fmla="*/ 20772 h 13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1118" h="132527">
                          <a:moveTo>
                            <a:pt x="200453" y="20772"/>
                          </a:moveTo>
                          <a:cubicBezTo>
                            <a:pt x="136536" y="-43144"/>
                            <a:pt x="42436" y="56282"/>
                            <a:pt x="3375" y="105995"/>
                          </a:cubicBezTo>
                          <a:cubicBezTo>
                            <a:pt x="-9053" y="123750"/>
                            <a:pt x="15803" y="143281"/>
                            <a:pt x="30007" y="125526"/>
                          </a:cubicBezTo>
                          <a:cubicBezTo>
                            <a:pt x="51313" y="100669"/>
                            <a:pt x="74394" y="81139"/>
                            <a:pt x="101026" y="63384"/>
                          </a:cubicBezTo>
                          <a:cubicBezTo>
                            <a:pt x="125883" y="47404"/>
                            <a:pt x="166719" y="29650"/>
                            <a:pt x="195126" y="29650"/>
                          </a:cubicBezTo>
                          <a:cubicBezTo>
                            <a:pt x="200453" y="31425"/>
                            <a:pt x="202228" y="24323"/>
                            <a:pt x="200453" y="2077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4" name="Freeform: Shape 63"/>
                <p:cNvSpPr/>
                <p:nvPr/>
              </p:nvSpPr>
              <p:spPr>
                <a:xfrm>
                  <a:off x="3618799" y="4125883"/>
                  <a:ext cx="782984" cy="1816357"/>
                </a:xfrm>
                <a:custGeom>
                  <a:avLst/>
                  <a:gdLst>
                    <a:gd name="connsiteX0" fmla="*/ 708415 w 782984"/>
                    <a:gd name="connsiteY0" fmla="*/ 1731089 h 1816357"/>
                    <a:gd name="connsiteX1" fmla="*/ 722619 w 782984"/>
                    <a:gd name="connsiteY1" fmla="*/ 1395524 h 1816357"/>
                    <a:gd name="connsiteX2" fmla="*/ 782985 w 782984"/>
                    <a:gd name="connsiteY2" fmla="*/ 843351 h 1816357"/>
                    <a:gd name="connsiteX3" fmla="*/ 720843 w 782984"/>
                    <a:gd name="connsiteY3" fmla="*/ 0 h 1816357"/>
                    <a:gd name="connsiteX4" fmla="*/ 0 w 782984"/>
                    <a:gd name="connsiteY4" fmla="*/ 15979 h 1816357"/>
                    <a:gd name="connsiteX5" fmla="*/ 177548 w 782984"/>
                    <a:gd name="connsiteY5" fmla="*/ 859330 h 1816357"/>
                    <a:gd name="connsiteX6" fmla="*/ 200629 w 782984"/>
                    <a:gd name="connsiteY6" fmla="*/ 1729313 h 1816357"/>
                    <a:gd name="connsiteX7" fmla="*/ 433216 w 782984"/>
                    <a:gd name="connsiteY7" fmla="*/ 1816311 h 1816357"/>
                    <a:gd name="connsiteX8" fmla="*/ 708415 w 782984"/>
                    <a:gd name="connsiteY8" fmla="*/ 1731089 h 1816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2984" h="1816357">
                      <a:moveTo>
                        <a:pt x="708415" y="1731089"/>
                      </a:moveTo>
                      <a:cubicBezTo>
                        <a:pt x="729721" y="1715110"/>
                        <a:pt x="710190" y="1558867"/>
                        <a:pt x="722619" y="1395524"/>
                      </a:cubicBezTo>
                      <a:cubicBezTo>
                        <a:pt x="738598" y="1191344"/>
                        <a:pt x="782985" y="962308"/>
                        <a:pt x="782985" y="843351"/>
                      </a:cubicBezTo>
                      <a:cubicBezTo>
                        <a:pt x="782985" y="628518"/>
                        <a:pt x="720843" y="0"/>
                        <a:pt x="720843" y="0"/>
                      </a:cubicBezTo>
                      <a:lnTo>
                        <a:pt x="0" y="15979"/>
                      </a:lnTo>
                      <a:cubicBezTo>
                        <a:pt x="0" y="15979"/>
                        <a:pt x="156242" y="710190"/>
                        <a:pt x="177548" y="859330"/>
                      </a:cubicBezTo>
                      <a:cubicBezTo>
                        <a:pt x="197078" y="1008470"/>
                        <a:pt x="200629" y="1729313"/>
                        <a:pt x="200629" y="1729313"/>
                      </a:cubicBezTo>
                      <a:cubicBezTo>
                        <a:pt x="200629" y="1729313"/>
                        <a:pt x="259219" y="1810985"/>
                        <a:pt x="433216" y="1816311"/>
                      </a:cubicBezTo>
                      <a:cubicBezTo>
                        <a:pt x="607213" y="1818087"/>
                        <a:pt x="660477" y="1768374"/>
                        <a:pt x="708415" y="1731089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Freeform: Shape 64"/>
              <p:cNvSpPr/>
              <p:nvPr/>
            </p:nvSpPr>
            <p:spPr>
              <a:xfrm>
                <a:off x="3061156" y="2649612"/>
                <a:ext cx="1338852" cy="1763423"/>
              </a:xfrm>
              <a:custGeom>
                <a:avLst/>
                <a:gdLst>
                  <a:gd name="connsiteX0" fmla="*/ 646417 w 1338852"/>
                  <a:gd name="connsiteY0" fmla="*/ 2626 h 1763423"/>
                  <a:gd name="connsiteX1" fmla="*/ 83591 w 1338852"/>
                  <a:gd name="connsiteY1" fmla="*/ 180173 h 1763423"/>
                  <a:gd name="connsiteX2" fmla="*/ 17899 w 1338852"/>
                  <a:gd name="connsiteY2" fmla="*/ 734122 h 1763423"/>
                  <a:gd name="connsiteX3" fmla="*/ 7246 w 1338852"/>
                  <a:gd name="connsiteY3" fmla="*/ 1668022 h 1763423"/>
                  <a:gd name="connsiteX4" fmla="*/ 772476 w 1338852"/>
                  <a:gd name="connsiteY4" fmla="*/ 1762122 h 1763423"/>
                  <a:gd name="connsiteX5" fmla="*/ 1338853 w 1338852"/>
                  <a:gd name="connsiteY5" fmla="*/ 1614758 h 1763423"/>
                  <a:gd name="connsiteX6" fmla="*/ 1186162 w 1338852"/>
                  <a:gd name="connsiteY6" fmla="*/ 592084 h 1763423"/>
                  <a:gd name="connsiteX7" fmla="*/ 990859 w 1338852"/>
                  <a:gd name="connsiteY7" fmla="*/ 50564 h 1763423"/>
                  <a:gd name="connsiteX8" fmla="*/ 646417 w 1338852"/>
                  <a:gd name="connsiteY8" fmla="*/ 2626 h 176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8852" h="1763423">
                    <a:moveTo>
                      <a:pt x="646417" y="2626"/>
                    </a:moveTo>
                    <a:cubicBezTo>
                      <a:pt x="646417" y="2626"/>
                      <a:pt x="186569" y="7952"/>
                      <a:pt x="83591" y="180173"/>
                    </a:cubicBezTo>
                    <a:cubicBezTo>
                      <a:pt x="-19386" y="350619"/>
                      <a:pt x="-3407" y="492657"/>
                      <a:pt x="17899" y="734122"/>
                    </a:cubicBezTo>
                    <a:cubicBezTo>
                      <a:pt x="37429" y="963158"/>
                      <a:pt x="-19386" y="1620084"/>
                      <a:pt x="7246" y="1668022"/>
                    </a:cubicBezTo>
                    <a:cubicBezTo>
                      <a:pt x="33878" y="1715960"/>
                      <a:pt x="452890" y="1772775"/>
                      <a:pt x="772476" y="1762122"/>
                    </a:cubicBezTo>
                    <a:cubicBezTo>
                      <a:pt x="1092061" y="1751469"/>
                      <a:pt x="1338853" y="1614758"/>
                      <a:pt x="1338853" y="1614758"/>
                    </a:cubicBezTo>
                    <a:cubicBezTo>
                      <a:pt x="1338853" y="1614758"/>
                      <a:pt x="1211018" y="766080"/>
                      <a:pt x="1186162" y="592084"/>
                    </a:cubicBezTo>
                    <a:cubicBezTo>
                      <a:pt x="1161305" y="416312"/>
                      <a:pt x="1154203" y="116256"/>
                      <a:pt x="990859" y="50564"/>
                    </a:cubicBezTo>
                    <a:cubicBezTo>
                      <a:pt x="831066" y="-16904"/>
                      <a:pt x="646417" y="2626"/>
                      <a:pt x="646417" y="2626"/>
                    </a:cubicBezTo>
                    <a:close/>
                  </a:path>
                </a:pathLst>
              </a:custGeom>
              <a:solidFill>
                <a:srgbClr val="E0402F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3003336" y="2696625"/>
                <a:ext cx="701685" cy="1398384"/>
              </a:xfrm>
              <a:custGeom>
                <a:avLst/>
                <a:gdLst>
                  <a:gd name="connsiteX0" fmla="*/ 315407 w 701685"/>
                  <a:gd name="connsiteY0" fmla="*/ 0 h 1398384"/>
                  <a:gd name="connsiteX1" fmla="*/ 615463 w 701685"/>
                  <a:gd name="connsiteY1" fmla="*/ 207731 h 1398384"/>
                  <a:gd name="connsiteX2" fmla="*/ 668727 w 701685"/>
                  <a:gd name="connsiteY2" fmla="*/ 864657 h 1398384"/>
                  <a:gd name="connsiteX3" fmla="*/ 342039 w 701685"/>
                  <a:gd name="connsiteY3" fmla="*/ 1281893 h 1398384"/>
                  <a:gd name="connsiteX4" fmla="*/ 26005 w 701685"/>
                  <a:gd name="connsiteY4" fmla="*/ 1397299 h 1398384"/>
                  <a:gd name="connsiteX5" fmla="*/ 26005 w 701685"/>
                  <a:gd name="connsiteY5" fmla="*/ 1230405 h 1398384"/>
                  <a:gd name="connsiteX6" fmla="*/ 464547 w 701685"/>
                  <a:gd name="connsiteY6" fmla="*/ 917921 h 1398384"/>
                  <a:gd name="connsiteX7" fmla="*/ 475200 w 701685"/>
                  <a:gd name="connsiteY7" fmla="*/ 239689 h 1398384"/>
                  <a:gd name="connsiteX8" fmla="*/ 175145 w 701685"/>
                  <a:gd name="connsiteY8" fmla="*/ 94100 h 1398384"/>
                  <a:gd name="connsiteX9" fmla="*/ 315407 w 701685"/>
                  <a:gd name="connsiteY9" fmla="*/ 0 h 139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1685" h="1398384">
                    <a:moveTo>
                      <a:pt x="315407" y="0"/>
                    </a:moveTo>
                    <a:cubicBezTo>
                      <a:pt x="315407" y="0"/>
                      <a:pt x="532015" y="15979"/>
                      <a:pt x="615463" y="207731"/>
                    </a:cubicBezTo>
                    <a:cubicBezTo>
                      <a:pt x="700685" y="401258"/>
                      <a:pt x="730868" y="692436"/>
                      <a:pt x="668727" y="864657"/>
                    </a:cubicBezTo>
                    <a:cubicBezTo>
                      <a:pt x="610136" y="1022674"/>
                      <a:pt x="542668" y="1168263"/>
                      <a:pt x="342039" y="1281893"/>
                    </a:cubicBezTo>
                    <a:cubicBezTo>
                      <a:pt x="150288" y="1391973"/>
                      <a:pt x="57963" y="1402626"/>
                      <a:pt x="26005" y="1397299"/>
                    </a:cubicBezTo>
                    <a:cubicBezTo>
                      <a:pt x="-5954" y="1391973"/>
                      <a:pt x="-11280" y="1267690"/>
                      <a:pt x="26005" y="1230405"/>
                    </a:cubicBezTo>
                    <a:cubicBezTo>
                      <a:pt x="63290" y="1193120"/>
                      <a:pt x="342039" y="1114999"/>
                      <a:pt x="464547" y="917921"/>
                    </a:cubicBezTo>
                    <a:cubicBezTo>
                      <a:pt x="585279" y="719068"/>
                      <a:pt x="558647" y="379952"/>
                      <a:pt x="475200" y="239689"/>
                    </a:cubicBezTo>
                    <a:cubicBezTo>
                      <a:pt x="389977" y="99427"/>
                      <a:pt x="221307" y="72794"/>
                      <a:pt x="175145" y="94100"/>
                    </a:cubicBezTo>
                    <a:cubicBezTo>
                      <a:pt x="125431" y="115406"/>
                      <a:pt x="205328" y="15979"/>
                      <a:pt x="315407" y="0"/>
                    </a:cubicBezTo>
                    <a:close/>
                  </a:path>
                </a:pathLst>
              </a:custGeom>
              <a:solidFill>
                <a:srgbClr val="59E8C5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" name="Graphic 43"/>
              <p:cNvGrpSpPr/>
              <p:nvPr/>
            </p:nvGrpSpPr>
            <p:grpSpPr>
              <a:xfrm>
                <a:off x="2751001" y="1133169"/>
                <a:ext cx="1549287" cy="1764750"/>
                <a:chOff x="2751001" y="1133169"/>
                <a:chExt cx="1549287" cy="1764750"/>
              </a:xfrm>
            </p:grpSpPr>
            <p:sp>
              <p:nvSpPr>
                <p:cNvPr id="68" name="Freeform: Shape 67"/>
                <p:cNvSpPr/>
                <p:nvPr/>
              </p:nvSpPr>
              <p:spPr>
                <a:xfrm>
                  <a:off x="3526167" y="2618690"/>
                  <a:ext cx="405373" cy="279229"/>
                </a:xfrm>
                <a:custGeom>
                  <a:avLst/>
                  <a:gdLst>
                    <a:gd name="connsiteX0" fmla="*/ 106835 w 405373"/>
                    <a:gd name="connsiteY0" fmla="*/ 3365 h 279229"/>
                    <a:gd name="connsiteX1" fmla="*/ 2082 w 405373"/>
                    <a:gd name="connsiteY1" fmla="*/ 115220 h 279229"/>
                    <a:gd name="connsiteX2" fmla="*/ 287934 w 405373"/>
                    <a:gd name="connsiteY2" fmla="*/ 275013 h 279229"/>
                    <a:gd name="connsiteX3" fmla="*/ 318117 w 405373"/>
                    <a:gd name="connsiteY3" fmla="*/ 38875 h 279229"/>
                    <a:gd name="connsiteX4" fmla="*/ 106835 w 405373"/>
                    <a:gd name="connsiteY4" fmla="*/ 3365 h 27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373" h="279229">
                      <a:moveTo>
                        <a:pt x="106835" y="3365"/>
                      </a:moveTo>
                      <a:cubicBezTo>
                        <a:pt x="106835" y="3365"/>
                        <a:pt x="-17448" y="-5512"/>
                        <a:pt x="2082" y="115220"/>
                      </a:cubicBezTo>
                      <a:cubicBezTo>
                        <a:pt x="23388" y="235952"/>
                        <a:pt x="142345" y="296319"/>
                        <a:pt x="287934" y="275013"/>
                      </a:cubicBezTo>
                      <a:cubicBezTo>
                        <a:pt x="435298" y="253707"/>
                        <a:pt x="442400" y="95690"/>
                        <a:pt x="318117" y="38875"/>
                      </a:cubicBezTo>
                      <a:cubicBezTo>
                        <a:pt x="195609" y="-16165"/>
                        <a:pt x="106835" y="3365"/>
                        <a:pt x="106835" y="33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68"/>
                <p:cNvSpPr/>
                <p:nvPr/>
              </p:nvSpPr>
              <p:spPr>
                <a:xfrm>
                  <a:off x="3590391" y="2453385"/>
                  <a:ext cx="273423" cy="359082"/>
                </a:xfrm>
                <a:custGeom>
                  <a:avLst/>
                  <a:gdLst>
                    <a:gd name="connsiteX0" fmla="*/ 273423 w 273423"/>
                    <a:gd name="connsiteY0" fmla="*/ 12428 h 359082"/>
                    <a:gd name="connsiteX1" fmla="*/ 67468 w 273423"/>
                    <a:gd name="connsiteY1" fmla="*/ 0 h 359082"/>
                    <a:gd name="connsiteX2" fmla="*/ 0 w 273423"/>
                    <a:gd name="connsiteY2" fmla="*/ 225485 h 359082"/>
                    <a:gd name="connsiteX3" fmla="*/ 152691 w 273423"/>
                    <a:gd name="connsiteY3" fmla="*/ 358646 h 359082"/>
                    <a:gd name="connsiteX4" fmla="*/ 271648 w 273423"/>
                    <a:gd name="connsiteY4" fmla="*/ 237914 h 359082"/>
                    <a:gd name="connsiteX5" fmla="*/ 273423 w 273423"/>
                    <a:gd name="connsiteY5" fmla="*/ 12428 h 35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59082">
                      <a:moveTo>
                        <a:pt x="273423" y="12428"/>
                      </a:moveTo>
                      <a:lnTo>
                        <a:pt x="67468" y="0"/>
                      </a:lnTo>
                      <a:lnTo>
                        <a:pt x="0" y="225485"/>
                      </a:lnTo>
                      <a:cubicBezTo>
                        <a:pt x="0" y="225485"/>
                        <a:pt x="26632" y="349769"/>
                        <a:pt x="152691" y="358646"/>
                      </a:cubicBezTo>
                      <a:cubicBezTo>
                        <a:pt x="278750" y="367523"/>
                        <a:pt x="271648" y="237914"/>
                        <a:pt x="271648" y="237914"/>
                      </a:cubicBezTo>
                      <a:lnTo>
                        <a:pt x="273423" y="12428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aphic 43"/>
                <p:cNvGrpSpPr/>
                <p:nvPr/>
              </p:nvGrpSpPr>
              <p:grpSpPr>
                <a:xfrm>
                  <a:off x="2751001" y="1133169"/>
                  <a:ext cx="1549287" cy="1498105"/>
                  <a:chOff x="2751001" y="1133169"/>
                  <a:chExt cx="1549287" cy="1498105"/>
                </a:xfrm>
              </p:grpSpPr>
              <p:sp>
                <p:nvSpPr>
                  <p:cNvPr id="71" name="Freeform: Shape 70"/>
                  <p:cNvSpPr/>
                  <p:nvPr/>
                </p:nvSpPr>
                <p:spPr>
                  <a:xfrm>
                    <a:off x="2751001" y="1133169"/>
                    <a:ext cx="1549287" cy="1433805"/>
                  </a:xfrm>
                  <a:custGeom>
                    <a:avLst/>
                    <a:gdLst>
                      <a:gd name="connsiteX0" fmla="*/ 1464358 w 1549287"/>
                      <a:gd name="connsiteY0" fmla="*/ 592271 h 1433805"/>
                      <a:gd name="connsiteX1" fmla="*/ 1499868 w 1549287"/>
                      <a:gd name="connsiteY1" fmla="*/ 301093 h 1433805"/>
                      <a:gd name="connsiteX2" fmla="*/ 1274382 w 1549287"/>
                      <a:gd name="connsiteY2" fmla="*/ 206992 h 1433805"/>
                      <a:gd name="connsiteX3" fmla="*/ 1107488 w 1549287"/>
                      <a:gd name="connsiteY3" fmla="*/ 36547 h 1433805"/>
                      <a:gd name="connsiteX4" fmla="*/ 880227 w 1549287"/>
                      <a:gd name="connsiteY4" fmla="*/ 134198 h 1433805"/>
                      <a:gd name="connsiteX5" fmla="*/ 610354 w 1549287"/>
                      <a:gd name="connsiteY5" fmla="*/ 4588 h 1433805"/>
                      <a:gd name="connsiteX6" fmla="*/ 402624 w 1549287"/>
                      <a:gd name="connsiteY6" fmla="*/ 253155 h 1433805"/>
                      <a:gd name="connsiteX7" fmla="*/ 196669 w 1549287"/>
                      <a:gd name="connsiteY7" fmla="*/ 238951 h 1433805"/>
                      <a:gd name="connsiteX8" fmla="*/ 152282 w 1549287"/>
                      <a:gd name="connsiteY8" fmla="*/ 469763 h 1433805"/>
                      <a:gd name="connsiteX9" fmla="*/ 3142 w 1549287"/>
                      <a:gd name="connsiteY9" fmla="*/ 641984 h 1433805"/>
                      <a:gd name="connsiteX10" fmla="*/ 74161 w 1549287"/>
                      <a:gd name="connsiteY10" fmla="*/ 840837 h 1433805"/>
                      <a:gd name="connsiteX11" fmla="*/ 38651 w 1549287"/>
                      <a:gd name="connsiteY11" fmla="*/ 1064547 h 1433805"/>
                      <a:gd name="connsiteX12" fmla="*/ 198444 w 1549287"/>
                      <a:gd name="connsiteY12" fmla="*/ 1179953 h 1433805"/>
                      <a:gd name="connsiteX13" fmla="*/ 333380 w 1549287"/>
                      <a:gd name="connsiteY13" fmla="*/ 1410765 h 1433805"/>
                      <a:gd name="connsiteX14" fmla="*/ 633436 w 1549287"/>
                      <a:gd name="connsiteY14" fmla="*/ 1343297 h 1433805"/>
                      <a:gd name="connsiteX15" fmla="*/ 1535377 w 1549287"/>
                      <a:gd name="connsiteY15" fmla="*/ 885224 h 1433805"/>
                      <a:gd name="connsiteX16" fmla="*/ 1464358 w 1549287"/>
                      <a:gd name="connsiteY16" fmla="*/ 592271 h 1433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49287" h="1433805">
                        <a:moveTo>
                          <a:pt x="1464358" y="592271"/>
                        </a:moveTo>
                        <a:cubicBezTo>
                          <a:pt x="1464358" y="592271"/>
                          <a:pt x="1595743" y="441355"/>
                          <a:pt x="1499868" y="301093"/>
                        </a:cubicBezTo>
                        <a:cubicBezTo>
                          <a:pt x="1403992" y="159055"/>
                          <a:pt x="1274382" y="206992"/>
                          <a:pt x="1274382" y="206992"/>
                        </a:cubicBezTo>
                        <a:cubicBezTo>
                          <a:pt x="1274382" y="206992"/>
                          <a:pt x="1265505" y="63179"/>
                          <a:pt x="1107488" y="36547"/>
                        </a:cubicBezTo>
                        <a:cubicBezTo>
                          <a:pt x="981429" y="15241"/>
                          <a:pt x="880227" y="134198"/>
                          <a:pt x="880227" y="134198"/>
                        </a:cubicBezTo>
                        <a:cubicBezTo>
                          <a:pt x="880227" y="134198"/>
                          <a:pt x="798555" y="-29146"/>
                          <a:pt x="610354" y="4588"/>
                        </a:cubicBezTo>
                        <a:cubicBezTo>
                          <a:pt x="423929" y="38322"/>
                          <a:pt x="402624" y="253155"/>
                          <a:pt x="402624" y="253155"/>
                        </a:cubicBezTo>
                        <a:cubicBezTo>
                          <a:pt x="402624" y="253155"/>
                          <a:pt x="297871" y="164381"/>
                          <a:pt x="196669" y="238951"/>
                        </a:cubicBezTo>
                        <a:cubicBezTo>
                          <a:pt x="95466" y="313521"/>
                          <a:pt x="152282" y="469763"/>
                          <a:pt x="152282" y="469763"/>
                        </a:cubicBezTo>
                        <a:cubicBezTo>
                          <a:pt x="152282" y="469763"/>
                          <a:pt x="24447" y="512374"/>
                          <a:pt x="3142" y="641984"/>
                        </a:cubicBezTo>
                        <a:cubicBezTo>
                          <a:pt x="-18164" y="771594"/>
                          <a:pt x="75936" y="844388"/>
                          <a:pt x="74161" y="840837"/>
                        </a:cubicBezTo>
                        <a:cubicBezTo>
                          <a:pt x="74161" y="839062"/>
                          <a:pt x="-18164" y="950917"/>
                          <a:pt x="38651" y="1064547"/>
                        </a:cubicBezTo>
                        <a:cubicBezTo>
                          <a:pt x="95466" y="1178178"/>
                          <a:pt x="198444" y="1179953"/>
                          <a:pt x="198444" y="1179953"/>
                        </a:cubicBezTo>
                        <a:cubicBezTo>
                          <a:pt x="198444" y="1179953"/>
                          <a:pt x="162935" y="1330869"/>
                          <a:pt x="333380" y="1410765"/>
                        </a:cubicBezTo>
                        <a:cubicBezTo>
                          <a:pt x="503826" y="1488886"/>
                          <a:pt x="633436" y="1343297"/>
                          <a:pt x="633436" y="1343297"/>
                        </a:cubicBezTo>
                        <a:cubicBezTo>
                          <a:pt x="633436" y="1343297"/>
                          <a:pt x="1480337" y="1023711"/>
                          <a:pt x="1535377" y="885224"/>
                        </a:cubicBezTo>
                        <a:cubicBezTo>
                          <a:pt x="1590417" y="744962"/>
                          <a:pt x="1464358" y="592271"/>
                          <a:pt x="1464358" y="592271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aphic 43"/>
                  <p:cNvGrpSpPr/>
                  <p:nvPr/>
                </p:nvGrpSpPr>
                <p:grpSpPr>
                  <a:xfrm>
                    <a:off x="2991076" y="1523459"/>
                    <a:ext cx="1275826" cy="1107814"/>
                    <a:chOff x="2991076" y="1523459"/>
                    <a:chExt cx="1275826" cy="1107814"/>
                  </a:xfrm>
                </p:grpSpPr>
                <p:sp>
                  <p:nvSpPr>
                    <p:cNvPr id="73" name="Freeform: Shape 72"/>
                    <p:cNvSpPr/>
                    <p:nvPr/>
                  </p:nvSpPr>
                  <p:spPr>
                    <a:xfrm>
                      <a:off x="3100574" y="1523459"/>
                      <a:ext cx="1166328" cy="1099140"/>
                    </a:xfrm>
                    <a:custGeom>
                      <a:avLst/>
                      <a:gdLst>
                        <a:gd name="connsiteX0" fmla="*/ 347779 w 1166328"/>
                        <a:gd name="connsiteY0" fmla="*/ 72370 h 1099140"/>
                        <a:gd name="connsiteX1" fmla="*/ 939013 w 1166328"/>
                        <a:gd name="connsiteY1" fmla="*/ 106105 h 1099140"/>
                        <a:gd name="connsiteX2" fmla="*/ 1159172 w 1166328"/>
                        <a:gd name="connsiteY2" fmla="*/ 747051 h 1099140"/>
                        <a:gd name="connsiteX3" fmla="*/ 200415 w 1166328"/>
                        <a:gd name="connsiteY3" fmla="*/ 938803 h 1099140"/>
                        <a:gd name="connsiteX4" fmla="*/ 8664 w 1166328"/>
                        <a:gd name="connsiteY4" fmla="*/ 541096 h 1099140"/>
                        <a:gd name="connsiteX5" fmla="*/ 347779 w 1166328"/>
                        <a:gd name="connsiteY5" fmla="*/ 72370 h 1099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66328" h="1099140">
                          <a:moveTo>
                            <a:pt x="347779" y="72370"/>
                          </a:moveTo>
                          <a:cubicBezTo>
                            <a:pt x="528878" y="-9301"/>
                            <a:pt x="800526" y="-50137"/>
                            <a:pt x="939013" y="106105"/>
                          </a:cubicBezTo>
                          <a:cubicBezTo>
                            <a:pt x="1057970" y="241041"/>
                            <a:pt x="1200008" y="512688"/>
                            <a:pt x="1159172" y="747051"/>
                          </a:cubicBezTo>
                          <a:cubicBezTo>
                            <a:pt x="1100581" y="1079065"/>
                            <a:pt x="541306" y="1242409"/>
                            <a:pt x="200415" y="938803"/>
                          </a:cubicBezTo>
                          <a:cubicBezTo>
                            <a:pt x="111641" y="858906"/>
                            <a:pt x="56601" y="773683"/>
                            <a:pt x="8664" y="541096"/>
                          </a:cubicBezTo>
                          <a:cubicBezTo>
                            <a:pt x="-39274" y="310284"/>
                            <a:pt x="116968" y="177124"/>
                            <a:pt x="347779" y="72370"/>
                          </a:cubicBezTo>
                          <a:close/>
                        </a:path>
                      </a:pathLst>
                    </a:custGeom>
                    <a:solidFill>
                      <a:srgbClr val="DE8939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/>
                    <p:cNvSpPr/>
                    <p:nvPr/>
                  </p:nvSpPr>
                  <p:spPr>
                    <a:xfrm>
                      <a:off x="3627676" y="2614953"/>
                      <a:ext cx="220158" cy="16321"/>
                    </a:xfrm>
                    <a:custGeom>
                      <a:avLst/>
                      <a:gdLst>
                        <a:gd name="connsiteX0" fmla="*/ 220159 w 220158"/>
                        <a:gd name="connsiteY0" fmla="*/ 0 h 16321"/>
                        <a:gd name="connsiteX1" fmla="*/ 0 w 220158"/>
                        <a:gd name="connsiteY1" fmla="*/ 1775 h 1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0158" h="16321">
                          <a:moveTo>
                            <a:pt x="220159" y="0"/>
                          </a:moveTo>
                          <a:cubicBezTo>
                            <a:pt x="220159" y="0"/>
                            <a:pt x="74570" y="35510"/>
                            <a:pt x="0" y="177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A65E3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5" name="Graphic 43"/>
                    <p:cNvGrpSpPr/>
                    <p:nvPr/>
                  </p:nvGrpSpPr>
                  <p:grpSpPr>
                    <a:xfrm>
                      <a:off x="2991076" y="2130328"/>
                      <a:ext cx="304487" cy="312487"/>
                      <a:chOff x="2991076" y="2130328"/>
                      <a:chExt cx="304487" cy="312487"/>
                    </a:xfrm>
                  </p:grpSpPr>
                  <p:sp>
                    <p:nvSpPr>
                      <p:cNvPr id="76" name="Freeform: Shape 75"/>
                      <p:cNvSpPr/>
                      <p:nvPr/>
                    </p:nvSpPr>
                    <p:spPr>
                      <a:xfrm>
                        <a:off x="2991076" y="2130328"/>
                        <a:ext cx="304487" cy="312487"/>
                      </a:xfrm>
                      <a:custGeom>
                        <a:avLst/>
                        <a:gdLst>
                          <a:gd name="connsiteX0" fmla="*/ 38266 w 304487"/>
                          <a:gd name="connsiteY0" fmla="*/ 37205 h 312487"/>
                          <a:gd name="connsiteX1" fmla="*/ 228241 w 304487"/>
                          <a:gd name="connsiteY1" fmla="*/ 38981 h 312487"/>
                          <a:gd name="connsiteX2" fmla="*/ 279730 w 304487"/>
                          <a:gd name="connsiteY2" fmla="*/ 271568 h 312487"/>
                          <a:gd name="connsiteX3" fmla="*/ 47143 w 304487"/>
                          <a:gd name="connsiteY3" fmla="*/ 257364 h 312487"/>
                          <a:gd name="connsiteX4" fmla="*/ 38266 w 304487"/>
                          <a:gd name="connsiteY4" fmla="*/ 37205 h 312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4487" h="312487">
                            <a:moveTo>
                              <a:pt x="38266" y="37205"/>
                            </a:moveTo>
                            <a:cubicBezTo>
                              <a:pt x="80877" y="-17834"/>
                              <a:pt x="166100" y="-7182"/>
                              <a:pt x="228241" y="38981"/>
                            </a:cubicBezTo>
                            <a:cubicBezTo>
                              <a:pt x="309913" y="101122"/>
                              <a:pt x="324117" y="216528"/>
                              <a:pt x="279730" y="271568"/>
                            </a:cubicBezTo>
                            <a:cubicBezTo>
                              <a:pt x="237119" y="326608"/>
                              <a:pt x="119937" y="330159"/>
                              <a:pt x="47143" y="257364"/>
                            </a:cubicBezTo>
                            <a:cubicBezTo>
                              <a:pt x="-23876" y="184570"/>
                              <a:pt x="-4346" y="94021"/>
                              <a:pt x="38266" y="37205"/>
                            </a:cubicBezTo>
                            <a:close/>
                          </a:path>
                        </a:pathLst>
                      </a:custGeom>
                      <a:solidFill>
                        <a:srgbClr val="DE8939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Freeform: Shape 76"/>
                      <p:cNvSpPr/>
                      <p:nvPr/>
                    </p:nvSpPr>
                    <p:spPr>
                      <a:xfrm>
                        <a:off x="3043545" y="2240328"/>
                        <a:ext cx="154466" cy="118956"/>
                      </a:xfrm>
                      <a:custGeom>
                        <a:avLst/>
                        <a:gdLst>
                          <a:gd name="connsiteX0" fmla="*/ 0 w 154466"/>
                          <a:gd name="connsiteY0" fmla="*/ 14204 h 118956"/>
                          <a:gd name="connsiteX1" fmla="*/ 17755 w 154466"/>
                          <a:gd name="connsiteY1" fmla="*/ 3551 h 118956"/>
                          <a:gd name="connsiteX2" fmla="*/ 28408 w 154466"/>
                          <a:gd name="connsiteY2" fmla="*/ 0 h 118956"/>
                          <a:gd name="connsiteX3" fmla="*/ 39060 w 154466"/>
                          <a:gd name="connsiteY3" fmla="*/ 0 h 118956"/>
                          <a:gd name="connsiteX4" fmla="*/ 62142 w 154466"/>
                          <a:gd name="connsiteY4" fmla="*/ 3551 h 118956"/>
                          <a:gd name="connsiteX5" fmla="*/ 72795 w 154466"/>
                          <a:gd name="connsiteY5" fmla="*/ 7102 h 118956"/>
                          <a:gd name="connsiteX6" fmla="*/ 83447 w 154466"/>
                          <a:gd name="connsiteY6" fmla="*/ 12428 h 118956"/>
                          <a:gd name="connsiteX7" fmla="*/ 117181 w 154466"/>
                          <a:gd name="connsiteY7" fmla="*/ 40836 h 118956"/>
                          <a:gd name="connsiteX8" fmla="*/ 129610 w 154466"/>
                          <a:gd name="connsiteY8" fmla="*/ 58591 h 118956"/>
                          <a:gd name="connsiteX9" fmla="*/ 140263 w 154466"/>
                          <a:gd name="connsiteY9" fmla="*/ 78121 h 118956"/>
                          <a:gd name="connsiteX10" fmla="*/ 154466 w 154466"/>
                          <a:gd name="connsiteY10" fmla="*/ 111855 h 118956"/>
                          <a:gd name="connsiteX11" fmla="*/ 120732 w 154466"/>
                          <a:gd name="connsiteY11" fmla="*/ 102978 h 118956"/>
                          <a:gd name="connsiteX12" fmla="*/ 111855 w 154466"/>
                          <a:gd name="connsiteY12" fmla="*/ 101202 h 118956"/>
                          <a:gd name="connsiteX13" fmla="*/ 101202 w 154466"/>
                          <a:gd name="connsiteY13" fmla="*/ 99427 h 118956"/>
                          <a:gd name="connsiteX14" fmla="*/ 81672 w 154466"/>
                          <a:gd name="connsiteY14" fmla="*/ 97651 h 118956"/>
                          <a:gd name="connsiteX15" fmla="*/ 72795 w 154466"/>
                          <a:gd name="connsiteY15" fmla="*/ 99427 h 118956"/>
                          <a:gd name="connsiteX16" fmla="*/ 69244 w 154466"/>
                          <a:gd name="connsiteY16" fmla="*/ 101202 h 118956"/>
                          <a:gd name="connsiteX17" fmla="*/ 65693 w 154466"/>
                          <a:gd name="connsiteY17" fmla="*/ 102978 h 118956"/>
                          <a:gd name="connsiteX18" fmla="*/ 62142 w 154466"/>
                          <a:gd name="connsiteY18" fmla="*/ 104753 h 118956"/>
                          <a:gd name="connsiteX19" fmla="*/ 58591 w 154466"/>
                          <a:gd name="connsiteY19" fmla="*/ 108304 h 118956"/>
                          <a:gd name="connsiteX20" fmla="*/ 55040 w 154466"/>
                          <a:gd name="connsiteY20" fmla="*/ 118957 h 118956"/>
                          <a:gd name="connsiteX21" fmla="*/ 51489 w 154466"/>
                          <a:gd name="connsiteY21" fmla="*/ 106529 h 118956"/>
                          <a:gd name="connsiteX22" fmla="*/ 51489 w 154466"/>
                          <a:gd name="connsiteY22" fmla="*/ 99427 h 118956"/>
                          <a:gd name="connsiteX23" fmla="*/ 53264 w 154466"/>
                          <a:gd name="connsiteY23" fmla="*/ 92325 h 118956"/>
                          <a:gd name="connsiteX24" fmla="*/ 56815 w 154466"/>
                          <a:gd name="connsiteY24" fmla="*/ 85223 h 118956"/>
                          <a:gd name="connsiteX25" fmla="*/ 62142 w 154466"/>
                          <a:gd name="connsiteY25" fmla="*/ 79896 h 118956"/>
                          <a:gd name="connsiteX26" fmla="*/ 74570 w 154466"/>
                          <a:gd name="connsiteY26" fmla="*/ 72794 h 118956"/>
                          <a:gd name="connsiteX27" fmla="*/ 99427 w 154466"/>
                          <a:gd name="connsiteY27" fmla="*/ 65693 h 118956"/>
                          <a:gd name="connsiteX28" fmla="*/ 111855 w 154466"/>
                          <a:gd name="connsiteY28" fmla="*/ 63917 h 118956"/>
                          <a:gd name="connsiteX29" fmla="*/ 124283 w 154466"/>
                          <a:gd name="connsiteY29" fmla="*/ 63917 h 118956"/>
                          <a:gd name="connsiteX30" fmla="*/ 104753 w 154466"/>
                          <a:gd name="connsiteY30" fmla="*/ 90549 h 118956"/>
                          <a:gd name="connsiteX31" fmla="*/ 94100 w 154466"/>
                          <a:gd name="connsiteY31" fmla="*/ 76345 h 118956"/>
                          <a:gd name="connsiteX32" fmla="*/ 83447 w 154466"/>
                          <a:gd name="connsiteY32" fmla="*/ 62142 h 118956"/>
                          <a:gd name="connsiteX33" fmla="*/ 72795 w 154466"/>
                          <a:gd name="connsiteY33" fmla="*/ 49713 h 118956"/>
                          <a:gd name="connsiteX34" fmla="*/ 60366 w 154466"/>
                          <a:gd name="connsiteY34" fmla="*/ 37285 h 118956"/>
                          <a:gd name="connsiteX35" fmla="*/ 53264 w 154466"/>
                          <a:gd name="connsiteY35" fmla="*/ 31958 h 118956"/>
                          <a:gd name="connsiteX36" fmla="*/ 46162 w 154466"/>
                          <a:gd name="connsiteY36" fmla="*/ 26632 h 118956"/>
                          <a:gd name="connsiteX37" fmla="*/ 39060 w 154466"/>
                          <a:gd name="connsiteY37" fmla="*/ 21306 h 118956"/>
                          <a:gd name="connsiteX38" fmla="*/ 31959 w 154466"/>
                          <a:gd name="connsiteY38" fmla="*/ 17755 h 118956"/>
                          <a:gd name="connsiteX39" fmla="*/ 23081 w 154466"/>
                          <a:gd name="connsiteY39" fmla="*/ 14204 h 118956"/>
                          <a:gd name="connsiteX40" fmla="*/ 14204 w 154466"/>
                          <a:gd name="connsiteY40" fmla="*/ 12428 h 118956"/>
                          <a:gd name="connsiteX41" fmla="*/ 5326 w 154466"/>
                          <a:gd name="connsiteY41" fmla="*/ 10653 h 118956"/>
                          <a:gd name="connsiteX42" fmla="*/ 0 w 154466"/>
                          <a:gd name="connsiteY42" fmla="*/ 14204 h 1189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54466" h="118956">
                            <a:moveTo>
                              <a:pt x="0" y="14204"/>
                            </a:moveTo>
                            <a:cubicBezTo>
                              <a:pt x="5326" y="10653"/>
                              <a:pt x="10653" y="5326"/>
                              <a:pt x="17755" y="3551"/>
                            </a:cubicBezTo>
                            <a:cubicBezTo>
                              <a:pt x="21306" y="1775"/>
                              <a:pt x="24857" y="1775"/>
                              <a:pt x="28408" y="0"/>
                            </a:cubicBezTo>
                            <a:cubicBezTo>
                              <a:pt x="31959" y="0"/>
                              <a:pt x="35510" y="0"/>
                              <a:pt x="39060" y="0"/>
                            </a:cubicBezTo>
                            <a:cubicBezTo>
                              <a:pt x="46162" y="0"/>
                              <a:pt x="55040" y="1775"/>
                              <a:pt x="62142" y="3551"/>
                            </a:cubicBezTo>
                            <a:cubicBezTo>
                              <a:pt x="65693" y="5326"/>
                              <a:pt x="69244" y="5326"/>
                              <a:pt x="72795" y="7102"/>
                            </a:cubicBezTo>
                            <a:cubicBezTo>
                              <a:pt x="76345" y="8877"/>
                              <a:pt x="79896" y="10653"/>
                              <a:pt x="83447" y="12428"/>
                            </a:cubicBezTo>
                            <a:cubicBezTo>
                              <a:pt x="95876" y="19530"/>
                              <a:pt x="108304" y="30183"/>
                              <a:pt x="117181" y="40836"/>
                            </a:cubicBezTo>
                            <a:cubicBezTo>
                              <a:pt x="122508" y="46162"/>
                              <a:pt x="126059" y="51489"/>
                              <a:pt x="129610" y="58591"/>
                            </a:cubicBezTo>
                            <a:cubicBezTo>
                              <a:pt x="133161" y="65693"/>
                              <a:pt x="136712" y="71019"/>
                              <a:pt x="140263" y="78121"/>
                            </a:cubicBezTo>
                            <a:lnTo>
                              <a:pt x="154466" y="111855"/>
                            </a:lnTo>
                            <a:lnTo>
                              <a:pt x="120732" y="102978"/>
                            </a:lnTo>
                            <a:cubicBezTo>
                              <a:pt x="118957" y="102978"/>
                              <a:pt x="115406" y="101202"/>
                              <a:pt x="111855" y="101202"/>
                            </a:cubicBezTo>
                            <a:lnTo>
                              <a:pt x="101202" y="99427"/>
                            </a:lnTo>
                            <a:cubicBezTo>
                              <a:pt x="94100" y="99427"/>
                              <a:pt x="88774" y="97651"/>
                              <a:pt x="81672" y="97651"/>
                            </a:cubicBezTo>
                            <a:cubicBezTo>
                              <a:pt x="78121" y="97651"/>
                              <a:pt x="76345" y="97651"/>
                              <a:pt x="72795" y="99427"/>
                            </a:cubicBezTo>
                            <a:lnTo>
                              <a:pt x="69244" y="101202"/>
                            </a:lnTo>
                            <a:cubicBezTo>
                              <a:pt x="67468" y="101202"/>
                              <a:pt x="67468" y="102978"/>
                              <a:pt x="65693" y="102978"/>
                            </a:cubicBezTo>
                            <a:cubicBezTo>
                              <a:pt x="63917" y="102978"/>
                              <a:pt x="63917" y="104753"/>
                              <a:pt x="62142" y="104753"/>
                            </a:cubicBezTo>
                            <a:cubicBezTo>
                              <a:pt x="60366" y="106529"/>
                              <a:pt x="60366" y="106529"/>
                              <a:pt x="58591" y="108304"/>
                            </a:cubicBezTo>
                            <a:cubicBezTo>
                              <a:pt x="56815" y="111855"/>
                              <a:pt x="56815" y="115406"/>
                              <a:pt x="55040" y="118957"/>
                            </a:cubicBezTo>
                            <a:cubicBezTo>
                              <a:pt x="53264" y="115406"/>
                              <a:pt x="51489" y="111855"/>
                              <a:pt x="51489" y="106529"/>
                            </a:cubicBezTo>
                            <a:cubicBezTo>
                              <a:pt x="51489" y="104753"/>
                              <a:pt x="51489" y="101202"/>
                              <a:pt x="51489" y="99427"/>
                            </a:cubicBezTo>
                            <a:cubicBezTo>
                              <a:pt x="51489" y="97651"/>
                              <a:pt x="53264" y="94100"/>
                              <a:pt x="53264" y="92325"/>
                            </a:cubicBezTo>
                            <a:cubicBezTo>
                              <a:pt x="55040" y="90549"/>
                              <a:pt x="55040" y="86998"/>
                              <a:pt x="56815" y="85223"/>
                            </a:cubicBezTo>
                            <a:cubicBezTo>
                              <a:pt x="58591" y="83447"/>
                              <a:pt x="60366" y="81672"/>
                              <a:pt x="62142" y="79896"/>
                            </a:cubicBezTo>
                            <a:cubicBezTo>
                              <a:pt x="65693" y="76345"/>
                              <a:pt x="69244" y="74570"/>
                              <a:pt x="74570" y="72794"/>
                            </a:cubicBezTo>
                            <a:cubicBezTo>
                              <a:pt x="83447" y="69243"/>
                              <a:pt x="90549" y="67468"/>
                              <a:pt x="99427" y="65693"/>
                            </a:cubicBezTo>
                            <a:cubicBezTo>
                              <a:pt x="102978" y="65693"/>
                              <a:pt x="108304" y="65693"/>
                              <a:pt x="111855" y="63917"/>
                            </a:cubicBezTo>
                            <a:cubicBezTo>
                              <a:pt x="115406" y="63917"/>
                              <a:pt x="120732" y="63917"/>
                              <a:pt x="124283" y="63917"/>
                            </a:cubicBezTo>
                            <a:lnTo>
                              <a:pt x="104753" y="90549"/>
                            </a:lnTo>
                            <a:cubicBezTo>
                              <a:pt x="101202" y="86998"/>
                              <a:pt x="97651" y="81672"/>
                              <a:pt x="94100" y="76345"/>
                            </a:cubicBezTo>
                            <a:cubicBezTo>
                              <a:pt x="90549" y="71019"/>
                              <a:pt x="86998" y="67468"/>
                              <a:pt x="83447" y="62142"/>
                            </a:cubicBezTo>
                            <a:cubicBezTo>
                              <a:pt x="79896" y="56815"/>
                              <a:pt x="76345" y="53264"/>
                              <a:pt x="72795" y="49713"/>
                            </a:cubicBezTo>
                            <a:cubicBezTo>
                              <a:pt x="69244" y="46162"/>
                              <a:pt x="63917" y="40836"/>
                              <a:pt x="60366" y="37285"/>
                            </a:cubicBezTo>
                            <a:cubicBezTo>
                              <a:pt x="58591" y="35510"/>
                              <a:pt x="56815" y="33734"/>
                              <a:pt x="53264" y="31958"/>
                            </a:cubicBezTo>
                            <a:cubicBezTo>
                              <a:pt x="51489" y="30183"/>
                              <a:pt x="49713" y="28408"/>
                              <a:pt x="46162" y="26632"/>
                            </a:cubicBezTo>
                            <a:cubicBezTo>
                              <a:pt x="44387" y="24857"/>
                              <a:pt x="40836" y="23081"/>
                              <a:pt x="39060" y="21306"/>
                            </a:cubicBezTo>
                            <a:cubicBezTo>
                              <a:pt x="37285" y="19530"/>
                              <a:pt x="33734" y="17755"/>
                              <a:pt x="31959" y="17755"/>
                            </a:cubicBezTo>
                            <a:cubicBezTo>
                              <a:pt x="30183" y="15979"/>
                              <a:pt x="26632" y="15979"/>
                              <a:pt x="23081" y="14204"/>
                            </a:cubicBezTo>
                            <a:cubicBezTo>
                              <a:pt x="19530" y="12428"/>
                              <a:pt x="17755" y="12428"/>
                              <a:pt x="14204" y="12428"/>
                            </a:cubicBezTo>
                            <a:cubicBezTo>
                              <a:pt x="10653" y="12428"/>
                              <a:pt x="8877" y="10653"/>
                              <a:pt x="5326" y="10653"/>
                            </a:cubicBezTo>
                            <a:cubicBezTo>
                              <a:pt x="7102" y="15979"/>
                              <a:pt x="3551" y="15979"/>
                              <a:pt x="0" y="14204"/>
                            </a:cubicBezTo>
                            <a:close/>
                          </a:path>
                        </a:pathLst>
                      </a:custGeom>
                      <a:solidFill>
                        <a:srgbClr val="A65E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8" name="Graphic 43"/>
                    <p:cNvGrpSpPr/>
                    <p:nvPr/>
                  </p:nvGrpSpPr>
                  <p:grpSpPr>
                    <a:xfrm>
                      <a:off x="3375314" y="1933900"/>
                      <a:ext cx="889640" cy="547350"/>
                      <a:chOff x="3375314" y="1933900"/>
                      <a:chExt cx="889640" cy="547350"/>
                    </a:xfrm>
                  </p:grpSpPr>
                  <p:sp>
                    <p:nvSpPr>
                      <p:cNvPr id="79" name="Freeform: Shape 78"/>
                      <p:cNvSpPr/>
                      <p:nvPr/>
                    </p:nvSpPr>
                    <p:spPr>
                      <a:xfrm>
                        <a:off x="3982692" y="2014763"/>
                        <a:ext cx="127992" cy="127992"/>
                      </a:xfrm>
                      <a:custGeom>
                        <a:avLst/>
                        <a:gdLst>
                          <a:gd name="connsiteX0" fmla="*/ 127913 w 127992"/>
                          <a:gd name="connsiteY0" fmla="*/ 65772 h 127992"/>
                          <a:gd name="connsiteX1" fmla="*/ 62221 w 127992"/>
                          <a:gd name="connsiteY1" fmla="*/ 127913 h 127992"/>
                          <a:gd name="connsiteX2" fmla="*/ 79 w 127992"/>
                          <a:gd name="connsiteY2" fmla="*/ 62221 h 127992"/>
                          <a:gd name="connsiteX3" fmla="*/ 65772 w 127992"/>
                          <a:gd name="connsiteY3" fmla="*/ 79 h 127992"/>
                          <a:gd name="connsiteX4" fmla="*/ 127913 w 127992"/>
                          <a:gd name="connsiteY4" fmla="*/ 65772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92" h="127992">
                            <a:moveTo>
                              <a:pt x="127913" y="65772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2" y="79"/>
                            </a:cubicBezTo>
                            <a:cubicBezTo>
                              <a:pt x="101281" y="1854"/>
                              <a:pt x="129689" y="30262"/>
                              <a:pt x="127913" y="65772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Freeform: Shape 79"/>
                      <p:cNvSpPr/>
                      <p:nvPr/>
                    </p:nvSpPr>
                    <p:spPr>
                      <a:xfrm>
                        <a:off x="3506865" y="2110639"/>
                        <a:ext cx="127913" cy="127992"/>
                      </a:xfrm>
                      <a:custGeom>
                        <a:avLst/>
                        <a:gdLst>
                          <a:gd name="connsiteX0" fmla="*/ 127913 w 127913"/>
                          <a:gd name="connsiteY0" fmla="*/ 65771 h 127992"/>
                          <a:gd name="connsiteX1" fmla="*/ 62221 w 127913"/>
                          <a:gd name="connsiteY1" fmla="*/ 127913 h 127992"/>
                          <a:gd name="connsiteX2" fmla="*/ 79 w 127913"/>
                          <a:gd name="connsiteY2" fmla="*/ 62221 h 127992"/>
                          <a:gd name="connsiteX3" fmla="*/ 65771 w 127913"/>
                          <a:gd name="connsiteY3" fmla="*/ 79 h 127992"/>
                          <a:gd name="connsiteX4" fmla="*/ 127913 w 127913"/>
                          <a:gd name="connsiteY4" fmla="*/ 65771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13" h="127992">
                            <a:moveTo>
                              <a:pt x="127913" y="65771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1" y="79"/>
                            </a:cubicBezTo>
                            <a:cubicBezTo>
                              <a:pt x="101281" y="79"/>
                              <a:pt x="127913" y="30262"/>
                              <a:pt x="127913" y="65771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Freeform: Shape 80"/>
                      <p:cNvSpPr/>
                      <p:nvPr/>
                    </p:nvSpPr>
                    <p:spPr>
                      <a:xfrm>
                        <a:off x="3822979" y="2050352"/>
                        <a:ext cx="154466" cy="234362"/>
                      </a:xfrm>
                      <a:custGeom>
                        <a:avLst/>
                        <a:gdLst>
                          <a:gd name="connsiteX0" fmla="*/ 5326 w 154466"/>
                          <a:gd name="connsiteY0" fmla="*/ 0 h 234362"/>
                          <a:gd name="connsiteX1" fmla="*/ 23081 w 154466"/>
                          <a:gd name="connsiteY1" fmla="*/ 23081 h 234362"/>
                          <a:gd name="connsiteX2" fmla="*/ 37285 w 154466"/>
                          <a:gd name="connsiteY2" fmla="*/ 47938 h 234362"/>
                          <a:gd name="connsiteX3" fmla="*/ 60366 w 154466"/>
                          <a:gd name="connsiteY3" fmla="*/ 97651 h 234362"/>
                          <a:gd name="connsiteX4" fmla="*/ 26632 w 154466"/>
                          <a:gd name="connsiteY4" fmla="*/ 81672 h 234362"/>
                          <a:gd name="connsiteX5" fmla="*/ 44387 w 154466"/>
                          <a:gd name="connsiteY5" fmla="*/ 74570 h 234362"/>
                          <a:gd name="connsiteX6" fmla="*/ 62142 w 154466"/>
                          <a:gd name="connsiteY6" fmla="*/ 71019 h 234362"/>
                          <a:gd name="connsiteX7" fmla="*/ 101202 w 154466"/>
                          <a:gd name="connsiteY7" fmla="*/ 71019 h 234362"/>
                          <a:gd name="connsiteX8" fmla="*/ 142038 w 154466"/>
                          <a:gd name="connsiteY8" fmla="*/ 94100 h 234362"/>
                          <a:gd name="connsiteX9" fmla="*/ 152691 w 154466"/>
                          <a:gd name="connsiteY9" fmla="*/ 115406 h 234362"/>
                          <a:gd name="connsiteX10" fmla="*/ 154466 w 154466"/>
                          <a:gd name="connsiteY10" fmla="*/ 129610 h 234362"/>
                          <a:gd name="connsiteX11" fmla="*/ 154466 w 154466"/>
                          <a:gd name="connsiteY11" fmla="*/ 142038 h 234362"/>
                          <a:gd name="connsiteX12" fmla="*/ 136712 w 154466"/>
                          <a:gd name="connsiteY12" fmla="*/ 179323 h 234362"/>
                          <a:gd name="connsiteX13" fmla="*/ 111855 w 154466"/>
                          <a:gd name="connsiteY13" fmla="*/ 204180 h 234362"/>
                          <a:gd name="connsiteX14" fmla="*/ 53264 w 154466"/>
                          <a:gd name="connsiteY14" fmla="*/ 234363 h 234362"/>
                          <a:gd name="connsiteX15" fmla="*/ 88774 w 154466"/>
                          <a:gd name="connsiteY15" fmla="*/ 182874 h 234362"/>
                          <a:gd name="connsiteX16" fmla="*/ 102978 w 154466"/>
                          <a:gd name="connsiteY16" fmla="*/ 158017 h 234362"/>
                          <a:gd name="connsiteX17" fmla="*/ 108304 w 154466"/>
                          <a:gd name="connsiteY17" fmla="*/ 136712 h 234362"/>
                          <a:gd name="connsiteX18" fmla="*/ 108304 w 154466"/>
                          <a:gd name="connsiteY18" fmla="*/ 133161 h 234362"/>
                          <a:gd name="connsiteX19" fmla="*/ 108304 w 154466"/>
                          <a:gd name="connsiteY19" fmla="*/ 131385 h 234362"/>
                          <a:gd name="connsiteX20" fmla="*/ 104753 w 154466"/>
                          <a:gd name="connsiteY20" fmla="*/ 126059 h 234362"/>
                          <a:gd name="connsiteX21" fmla="*/ 92325 w 154466"/>
                          <a:gd name="connsiteY21" fmla="*/ 120732 h 234362"/>
                          <a:gd name="connsiteX22" fmla="*/ 69244 w 154466"/>
                          <a:gd name="connsiteY22" fmla="*/ 120732 h 234362"/>
                          <a:gd name="connsiteX23" fmla="*/ 56815 w 154466"/>
                          <a:gd name="connsiteY23" fmla="*/ 124283 h 234362"/>
                          <a:gd name="connsiteX24" fmla="*/ 44387 w 154466"/>
                          <a:gd name="connsiteY24" fmla="*/ 127834 h 234362"/>
                          <a:gd name="connsiteX25" fmla="*/ 17755 w 154466"/>
                          <a:gd name="connsiteY25" fmla="*/ 136712 h 234362"/>
                          <a:gd name="connsiteX26" fmla="*/ 10653 w 154466"/>
                          <a:gd name="connsiteY26" fmla="*/ 111855 h 234362"/>
                          <a:gd name="connsiteX27" fmla="*/ 1776 w 154466"/>
                          <a:gd name="connsiteY27" fmla="*/ 56815 h 234362"/>
                          <a:gd name="connsiteX28" fmla="*/ 0 w 154466"/>
                          <a:gd name="connsiteY28" fmla="*/ 28408 h 234362"/>
                          <a:gd name="connsiteX29" fmla="*/ 5326 w 154466"/>
                          <a:gd name="connsiteY29" fmla="*/ 0 h 23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54466" h="234362">
                            <a:moveTo>
                              <a:pt x="5326" y="0"/>
                            </a:moveTo>
                            <a:cubicBezTo>
                              <a:pt x="12428" y="7102"/>
                              <a:pt x="17755" y="15979"/>
                              <a:pt x="23081" y="23081"/>
                            </a:cubicBezTo>
                            <a:cubicBezTo>
                              <a:pt x="28408" y="30183"/>
                              <a:pt x="33734" y="39061"/>
                              <a:pt x="37285" y="47938"/>
                            </a:cubicBezTo>
                            <a:cubicBezTo>
                              <a:pt x="46162" y="63917"/>
                              <a:pt x="53264" y="81672"/>
                              <a:pt x="60366" y="97651"/>
                            </a:cubicBezTo>
                            <a:lnTo>
                              <a:pt x="26632" y="81672"/>
                            </a:lnTo>
                            <a:cubicBezTo>
                              <a:pt x="33734" y="78121"/>
                              <a:pt x="39061" y="76346"/>
                              <a:pt x="44387" y="74570"/>
                            </a:cubicBezTo>
                            <a:cubicBezTo>
                              <a:pt x="49713" y="72794"/>
                              <a:pt x="56815" y="71019"/>
                              <a:pt x="62142" y="71019"/>
                            </a:cubicBezTo>
                            <a:cubicBezTo>
                              <a:pt x="74570" y="69244"/>
                              <a:pt x="86998" y="67468"/>
                              <a:pt x="101202" y="71019"/>
                            </a:cubicBezTo>
                            <a:cubicBezTo>
                              <a:pt x="115406" y="72794"/>
                              <a:pt x="131385" y="81672"/>
                              <a:pt x="142038" y="94100"/>
                            </a:cubicBezTo>
                            <a:cubicBezTo>
                              <a:pt x="147365" y="101202"/>
                              <a:pt x="150915" y="108304"/>
                              <a:pt x="152691" y="115406"/>
                            </a:cubicBezTo>
                            <a:cubicBezTo>
                              <a:pt x="152691" y="117181"/>
                              <a:pt x="154466" y="126059"/>
                              <a:pt x="154466" y="129610"/>
                            </a:cubicBezTo>
                            <a:cubicBezTo>
                              <a:pt x="154466" y="133161"/>
                              <a:pt x="154466" y="138487"/>
                              <a:pt x="154466" y="142038"/>
                            </a:cubicBezTo>
                            <a:cubicBezTo>
                              <a:pt x="152691" y="158017"/>
                              <a:pt x="145589" y="168670"/>
                              <a:pt x="136712" y="179323"/>
                            </a:cubicBezTo>
                            <a:cubicBezTo>
                              <a:pt x="129610" y="188200"/>
                              <a:pt x="120732" y="197078"/>
                              <a:pt x="111855" y="204180"/>
                            </a:cubicBezTo>
                            <a:cubicBezTo>
                              <a:pt x="94100" y="218384"/>
                              <a:pt x="74570" y="229036"/>
                              <a:pt x="53264" y="234363"/>
                            </a:cubicBezTo>
                            <a:cubicBezTo>
                              <a:pt x="65693" y="216608"/>
                              <a:pt x="78121" y="200629"/>
                              <a:pt x="88774" y="182874"/>
                            </a:cubicBezTo>
                            <a:cubicBezTo>
                              <a:pt x="94100" y="173997"/>
                              <a:pt x="99427" y="166895"/>
                              <a:pt x="102978" y="158017"/>
                            </a:cubicBezTo>
                            <a:cubicBezTo>
                              <a:pt x="106529" y="150915"/>
                              <a:pt x="108304" y="142038"/>
                              <a:pt x="108304" y="136712"/>
                            </a:cubicBezTo>
                            <a:cubicBezTo>
                              <a:pt x="108304" y="134936"/>
                              <a:pt x="108304" y="134936"/>
                              <a:pt x="108304" y="133161"/>
                            </a:cubicBezTo>
                            <a:cubicBezTo>
                              <a:pt x="108304" y="131385"/>
                              <a:pt x="108304" y="134936"/>
                              <a:pt x="108304" y="131385"/>
                            </a:cubicBezTo>
                            <a:cubicBezTo>
                              <a:pt x="106529" y="129610"/>
                              <a:pt x="104753" y="126059"/>
                              <a:pt x="104753" y="126059"/>
                            </a:cubicBezTo>
                            <a:cubicBezTo>
                              <a:pt x="101202" y="122508"/>
                              <a:pt x="97651" y="120732"/>
                              <a:pt x="92325" y="120732"/>
                            </a:cubicBezTo>
                            <a:cubicBezTo>
                              <a:pt x="86998" y="118957"/>
                              <a:pt x="78121" y="120732"/>
                              <a:pt x="69244" y="120732"/>
                            </a:cubicBezTo>
                            <a:cubicBezTo>
                              <a:pt x="65693" y="120732"/>
                              <a:pt x="60366" y="122508"/>
                              <a:pt x="56815" y="124283"/>
                            </a:cubicBezTo>
                            <a:cubicBezTo>
                              <a:pt x="53264" y="126059"/>
                              <a:pt x="47938" y="127834"/>
                              <a:pt x="44387" y="127834"/>
                            </a:cubicBezTo>
                            <a:lnTo>
                              <a:pt x="17755" y="136712"/>
                            </a:lnTo>
                            <a:lnTo>
                              <a:pt x="10653" y="111855"/>
                            </a:lnTo>
                            <a:cubicBezTo>
                              <a:pt x="5326" y="94100"/>
                              <a:pt x="3551" y="76346"/>
                              <a:pt x="1776" y="56815"/>
                            </a:cubicBezTo>
                            <a:cubicBezTo>
                              <a:pt x="1776" y="47938"/>
                              <a:pt x="0" y="37285"/>
                              <a:pt x="0" y="28408"/>
                            </a:cubicBezTo>
                            <a:cubicBezTo>
                              <a:pt x="3551" y="19530"/>
                              <a:pt x="3551" y="8877"/>
                              <a:pt x="53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BD57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Freeform: Shape 81"/>
                      <p:cNvSpPr/>
                      <p:nvPr/>
                    </p:nvSpPr>
                    <p:spPr>
                      <a:xfrm>
                        <a:off x="3946171" y="1933900"/>
                        <a:ext cx="161163" cy="70955"/>
                      </a:xfrm>
                      <a:custGeom>
                        <a:avLst/>
                        <a:gdLst>
                          <a:gd name="connsiteX0" fmla="*/ 152007 w 161163"/>
                          <a:gd name="connsiteY0" fmla="*/ 18801 h 70955"/>
                          <a:gd name="connsiteX1" fmla="*/ 47254 w 161163"/>
                          <a:gd name="connsiteY1" fmla="*/ 6372 h 70955"/>
                          <a:gd name="connsiteX2" fmla="*/ 4642 w 161163"/>
                          <a:gd name="connsiteY2" fmla="*/ 64963 h 70955"/>
                          <a:gd name="connsiteX3" fmla="*/ 17070 w 161163"/>
                          <a:gd name="connsiteY3" fmla="*/ 70289 h 70955"/>
                          <a:gd name="connsiteX4" fmla="*/ 130701 w 161163"/>
                          <a:gd name="connsiteY4" fmla="*/ 56085 h 70955"/>
                          <a:gd name="connsiteX5" fmla="*/ 152007 w 161163"/>
                          <a:gd name="connsiteY5" fmla="*/ 18801 h 70955"/>
                          <a:gd name="connsiteX6" fmla="*/ 152007 w 161163"/>
                          <a:gd name="connsiteY6" fmla="*/ 18801 h 709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61163" h="70955">
                            <a:moveTo>
                              <a:pt x="152007" y="18801"/>
                            </a:moveTo>
                            <a:cubicBezTo>
                              <a:pt x="121824" y="-2505"/>
                              <a:pt x="82763" y="-4281"/>
                              <a:pt x="47254" y="6372"/>
                            </a:cubicBezTo>
                            <a:cubicBezTo>
                              <a:pt x="24172" y="13474"/>
                              <a:pt x="-13113" y="36555"/>
                              <a:pt x="4642" y="64963"/>
                            </a:cubicBezTo>
                            <a:cubicBezTo>
                              <a:pt x="8193" y="70289"/>
                              <a:pt x="11744" y="72065"/>
                              <a:pt x="17070" y="70289"/>
                            </a:cubicBezTo>
                            <a:cubicBezTo>
                              <a:pt x="56131" y="63187"/>
                              <a:pt x="88089" y="36555"/>
                              <a:pt x="130701" y="56085"/>
                            </a:cubicBezTo>
                            <a:cubicBezTo>
                              <a:pt x="153782" y="66738"/>
                              <a:pt x="173312" y="34780"/>
                              <a:pt x="152007" y="18801"/>
                            </a:cubicBezTo>
                            <a:lnTo>
                              <a:pt x="152007" y="18801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Freeform: Shape 82"/>
                      <p:cNvSpPr/>
                      <p:nvPr/>
                    </p:nvSpPr>
                    <p:spPr>
                      <a:xfrm>
                        <a:off x="3472318" y="2023419"/>
                        <a:ext cx="159438" cy="83748"/>
                      </a:xfrm>
                      <a:custGeom>
                        <a:avLst/>
                        <a:gdLst>
                          <a:gd name="connsiteX0" fmla="*/ 148256 w 159438"/>
                          <a:gd name="connsiteY0" fmla="*/ 10953 h 83748"/>
                          <a:gd name="connsiteX1" fmla="*/ 39952 w 159438"/>
                          <a:gd name="connsiteY1" fmla="*/ 14504 h 83748"/>
                          <a:gd name="connsiteX2" fmla="*/ 7993 w 159438"/>
                          <a:gd name="connsiteY2" fmla="*/ 80197 h 83748"/>
                          <a:gd name="connsiteX3" fmla="*/ 18646 w 159438"/>
                          <a:gd name="connsiteY3" fmla="*/ 83748 h 83748"/>
                          <a:gd name="connsiteX4" fmla="*/ 130501 w 159438"/>
                          <a:gd name="connsiteY4" fmla="*/ 50014 h 83748"/>
                          <a:gd name="connsiteX5" fmla="*/ 148256 w 159438"/>
                          <a:gd name="connsiteY5" fmla="*/ 10953 h 83748"/>
                          <a:gd name="connsiteX6" fmla="*/ 148256 w 159438"/>
                          <a:gd name="connsiteY6" fmla="*/ 10953 h 837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438" h="83748">
                            <a:moveTo>
                              <a:pt x="148256" y="10953"/>
                            </a:moveTo>
                            <a:cubicBezTo>
                              <a:pt x="112746" y="-5026"/>
                              <a:pt x="75461" y="-3250"/>
                              <a:pt x="39952" y="14504"/>
                            </a:cubicBezTo>
                            <a:cubicBezTo>
                              <a:pt x="16871" y="25157"/>
                              <a:pt x="-15088" y="55340"/>
                              <a:pt x="7993" y="80197"/>
                            </a:cubicBezTo>
                            <a:cubicBezTo>
                              <a:pt x="9769" y="83748"/>
                              <a:pt x="15095" y="83748"/>
                              <a:pt x="18646" y="83748"/>
                            </a:cubicBezTo>
                            <a:cubicBezTo>
                              <a:pt x="57707" y="69544"/>
                              <a:pt x="86114" y="37586"/>
                              <a:pt x="130501" y="50014"/>
                            </a:cubicBezTo>
                            <a:cubicBezTo>
                              <a:pt x="155358" y="55340"/>
                              <a:pt x="171337" y="21606"/>
                              <a:pt x="148256" y="10953"/>
                            </a:cubicBezTo>
                            <a:lnTo>
                              <a:pt x="148256" y="10953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Freeform: Shape 83"/>
                      <p:cNvSpPr/>
                      <p:nvPr/>
                    </p:nvSpPr>
                    <p:spPr>
                      <a:xfrm>
                        <a:off x="3375314" y="2244833"/>
                        <a:ext cx="200756" cy="145892"/>
                      </a:xfrm>
                      <a:custGeom>
                        <a:avLst/>
                        <a:gdLst>
                          <a:gd name="connsiteX0" fmla="*/ 65938 w 200756"/>
                          <a:gd name="connsiteY0" fmla="*/ 6148 h 145892"/>
                          <a:gd name="connsiteX1" fmla="*/ 195548 w 200756"/>
                          <a:gd name="connsiteY1" fmla="*/ 91370 h 145892"/>
                          <a:gd name="connsiteX2" fmla="*/ 10898 w 200756"/>
                          <a:gd name="connsiteY2" fmla="*/ 112676 h 145892"/>
                          <a:gd name="connsiteX3" fmla="*/ 65938 w 200756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6" h="145892">
                            <a:moveTo>
                              <a:pt x="65938" y="6148"/>
                            </a:moveTo>
                            <a:cubicBezTo>
                              <a:pt x="129855" y="-13383"/>
                              <a:pt x="223955" y="13249"/>
                              <a:pt x="195548" y="91370"/>
                            </a:cubicBezTo>
                            <a:cubicBezTo>
                              <a:pt x="167140" y="139308"/>
                              <a:pt x="60611" y="174818"/>
                              <a:pt x="10898" y="112676"/>
                            </a:cubicBezTo>
                            <a:cubicBezTo>
                              <a:pt x="-21060" y="66514"/>
                              <a:pt x="23326" y="18576"/>
                              <a:pt x="65938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Freeform: Shape 84"/>
                      <p:cNvSpPr/>
                      <p:nvPr/>
                    </p:nvSpPr>
                    <p:spPr>
                      <a:xfrm>
                        <a:off x="4064933" y="2122325"/>
                        <a:ext cx="200021" cy="145892"/>
                      </a:xfrm>
                      <a:custGeom>
                        <a:avLst/>
                        <a:gdLst>
                          <a:gd name="connsiteX0" fmla="*/ 65203 w 200021"/>
                          <a:gd name="connsiteY0" fmla="*/ 6148 h 145892"/>
                          <a:gd name="connsiteX1" fmla="*/ 194813 w 200021"/>
                          <a:gd name="connsiteY1" fmla="*/ 91370 h 145892"/>
                          <a:gd name="connsiteX2" fmla="*/ 10164 w 200021"/>
                          <a:gd name="connsiteY2" fmla="*/ 112676 h 145892"/>
                          <a:gd name="connsiteX3" fmla="*/ 65203 w 200021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021" h="145892">
                            <a:moveTo>
                              <a:pt x="65203" y="6148"/>
                            </a:moveTo>
                            <a:cubicBezTo>
                              <a:pt x="129120" y="-13383"/>
                              <a:pt x="223221" y="13249"/>
                              <a:pt x="194813" y="91370"/>
                            </a:cubicBezTo>
                            <a:cubicBezTo>
                              <a:pt x="166405" y="139308"/>
                              <a:pt x="59877" y="174818"/>
                              <a:pt x="10164" y="112676"/>
                            </a:cubicBezTo>
                            <a:cubicBezTo>
                              <a:pt x="-20020" y="66514"/>
                              <a:pt x="22592" y="18576"/>
                              <a:pt x="65203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6" name="Graphic 43"/>
                      <p:cNvGrpSpPr/>
                      <p:nvPr/>
                    </p:nvGrpSpPr>
                    <p:grpSpPr>
                      <a:xfrm>
                        <a:off x="3661164" y="2280736"/>
                        <a:ext cx="305350" cy="200514"/>
                        <a:chOff x="3661164" y="2280736"/>
                        <a:chExt cx="305350" cy="200514"/>
                      </a:xfrm>
                    </p:grpSpPr>
                    <p:sp>
                      <p:nvSpPr>
                        <p:cNvPr id="87" name="Freeform: Shape 86"/>
                        <p:cNvSpPr/>
                        <p:nvPr/>
                      </p:nvSpPr>
                      <p:spPr>
                        <a:xfrm>
                          <a:off x="3661164" y="2281338"/>
                          <a:ext cx="305350" cy="199912"/>
                        </a:xfrm>
                        <a:custGeom>
                          <a:avLst/>
                          <a:gdLst>
                            <a:gd name="connsiteX0" fmla="*/ 300302 w 305350"/>
                            <a:gd name="connsiteY0" fmla="*/ 83273 h 199912"/>
                            <a:gd name="connsiteX1" fmla="*/ 174243 w 305350"/>
                            <a:gd name="connsiteY1" fmla="*/ 45988 h 199912"/>
                            <a:gd name="connsiteX2" fmla="*/ 19777 w 305350"/>
                            <a:gd name="connsiteY2" fmla="*/ 10478 h 199912"/>
                            <a:gd name="connsiteX3" fmla="*/ 124530 w 305350"/>
                            <a:gd name="connsiteY3" fmla="*/ 196903 h 199912"/>
                            <a:gd name="connsiteX4" fmla="*/ 300302 w 305350"/>
                            <a:gd name="connsiteY4" fmla="*/ 83273 h 1999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05350" h="199912">
                              <a:moveTo>
                                <a:pt x="300302" y="83273"/>
                              </a:moveTo>
                              <a:cubicBezTo>
                                <a:pt x="273670" y="30009"/>
                                <a:pt x="223956" y="51314"/>
                                <a:pt x="174243" y="45988"/>
                              </a:cubicBezTo>
                              <a:cubicBezTo>
                                <a:pt x="122754" y="40662"/>
                                <a:pt x="64164" y="-25031"/>
                                <a:pt x="19777" y="10478"/>
                              </a:cubicBezTo>
                              <a:cubicBezTo>
                                <a:pt x="-24610" y="45988"/>
                                <a:pt x="3798" y="177373"/>
                                <a:pt x="124530" y="196903"/>
                              </a:cubicBezTo>
                              <a:cubicBezTo>
                                <a:pt x="245262" y="216434"/>
                                <a:pt x="326934" y="136537"/>
                                <a:pt x="300302" y="8327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B3624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Freeform: Shape 87"/>
                        <p:cNvSpPr/>
                        <p:nvPr/>
                      </p:nvSpPr>
                      <p:spPr>
                        <a:xfrm>
                          <a:off x="3704022" y="2280736"/>
                          <a:ext cx="248566" cy="101071"/>
                        </a:xfrm>
                        <a:custGeom>
                          <a:avLst/>
                          <a:gdLst>
                            <a:gd name="connsiteX0" fmla="*/ 8877 w 248566"/>
                            <a:gd name="connsiteY0" fmla="*/ 34161 h 101071"/>
                            <a:gd name="connsiteX1" fmla="*/ 0 w 248566"/>
                            <a:gd name="connsiteY1" fmla="*/ 427 h 101071"/>
                            <a:gd name="connsiteX2" fmla="*/ 131385 w 248566"/>
                            <a:gd name="connsiteY2" fmla="*/ 46589 h 101071"/>
                            <a:gd name="connsiteX3" fmla="*/ 248567 w 248566"/>
                            <a:gd name="connsiteY3" fmla="*/ 69671 h 101071"/>
                            <a:gd name="connsiteX4" fmla="*/ 232587 w 248566"/>
                            <a:gd name="connsiteY4" fmla="*/ 78548 h 101071"/>
                            <a:gd name="connsiteX5" fmla="*/ 8877 w 248566"/>
                            <a:gd name="connsiteY5" fmla="*/ 34161 h 101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48566" h="101071">
                              <a:moveTo>
                                <a:pt x="8877" y="34161"/>
                              </a:moveTo>
                              <a:cubicBezTo>
                                <a:pt x="3551" y="23508"/>
                                <a:pt x="0" y="11080"/>
                                <a:pt x="0" y="427"/>
                              </a:cubicBezTo>
                              <a:cubicBezTo>
                                <a:pt x="40836" y="-4899"/>
                                <a:pt x="88774" y="41263"/>
                                <a:pt x="131385" y="46589"/>
                              </a:cubicBezTo>
                              <a:cubicBezTo>
                                <a:pt x="177548" y="51916"/>
                                <a:pt x="220159" y="35937"/>
                                <a:pt x="248567" y="69671"/>
                              </a:cubicBezTo>
                              <a:cubicBezTo>
                                <a:pt x="243240" y="73221"/>
                                <a:pt x="237914" y="74997"/>
                                <a:pt x="232587" y="78548"/>
                              </a:cubicBezTo>
                              <a:cubicBezTo>
                                <a:pt x="142038" y="121159"/>
                                <a:pt x="40836" y="101629"/>
                                <a:pt x="8877" y="34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89" name="Freeform: Shape 88"/>
                  <p:cNvSpPr/>
                  <p:nvPr/>
                </p:nvSpPr>
                <p:spPr>
                  <a:xfrm>
                    <a:off x="2974295" y="1433442"/>
                    <a:ext cx="1208599" cy="764517"/>
                  </a:xfrm>
                  <a:custGeom>
                    <a:avLst/>
                    <a:gdLst>
                      <a:gd name="connsiteX0" fmla="*/ 1205554 w 1208599"/>
                      <a:gd name="connsiteY0" fmla="*/ 338160 h 764517"/>
                      <a:gd name="connsiteX1" fmla="*/ 1045761 w 1208599"/>
                      <a:gd name="connsiteY1" fmla="*/ 403853 h 764517"/>
                      <a:gd name="connsiteX2" fmla="*/ 916152 w 1208599"/>
                      <a:gd name="connsiteY2" fmla="*/ 549442 h 764517"/>
                      <a:gd name="connsiteX3" fmla="*/ 754583 w 1208599"/>
                      <a:gd name="connsiteY3" fmla="*/ 501504 h 764517"/>
                      <a:gd name="connsiteX4" fmla="*/ 593015 w 1208599"/>
                      <a:gd name="connsiteY4" fmla="*/ 602706 h 764517"/>
                      <a:gd name="connsiteX5" fmla="*/ 477609 w 1208599"/>
                      <a:gd name="connsiteY5" fmla="*/ 542340 h 764517"/>
                      <a:gd name="connsiteX6" fmla="*/ 324918 w 1208599"/>
                      <a:gd name="connsiteY6" fmla="*/ 760723 h 764517"/>
                      <a:gd name="connsiteX7" fmla="*/ 108310 w 1208599"/>
                      <a:gd name="connsiteY7" fmla="*/ 631114 h 764517"/>
                      <a:gd name="connsiteX8" fmla="*/ 6 w 1208599"/>
                      <a:gd name="connsiteY8" fmla="*/ 444689 h 764517"/>
                      <a:gd name="connsiteX9" fmla="*/ 582362 w 1208599"/>
                      <a:gd name="connsiteY9" fmla="*/ 45207 h 764517"/>
                      <a:gd name="connsiteX10" fmla="*/ 1205554 w 1208599"/>
                      <a:gd name="connsiteY10" fmla="*/ 338160 h 764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08599" h="764517">
                        <a:moveTo>
                          <a:pt x="1205554" y="338160"/>
                        </a:moveTo>
                        <a:cubicBezTo>
                          <a:pt x="1168269" y="426934"/>
                          <a:pt x="1045761" y="403853"/>
                          <a:pt x="1045761" y="403853"/>
                        </a:cubicBezTo>
                        <a:cubicBezTo>
                          <a:pt x="1045761" y="403853"/>
                          <a:pt x="1045761" y="513932"/>
                          <a:pt x="916152" y="549442"/>
                        </a:cubicBezTo>
                        <a:cubicBezTo>
                          <a:pt x="784766" y="584951"/>
                          <a:pt x="754583" y="501504"/>
                          <a:pt x="754583" y="501504"/>
                        </a:cubicBezTo>
                        <a:cubicBezTo>
                          <a:pt x="754583" y="501504"/>
                          <a:pt x="724400" y="599155"/>
                          <a:pt x="593015" y="602706"/>
                        </a:cubicBezTo>
                        <a:cubicBezTo>
                          <a:pt x="461630" y="606257"/>
                          <a:pt x="477609" y="542340"/>
                          <a:pt x="477609" y="542340"/>
                        </a:cubicBezTo>
                        <a:cubicBezTo>
                          <a:pt x="477609" y="542340"/>
                          <a:pt x="486486" y="730540"/>
                          <a:pt x="324918" y="760723"/>
                        </a:cubicBezTo>
                        <a:cubicBezTo>
                          <a:pt x="163350" y="790906"/>
                          <a:pt x="108310" y="631114"/>
                          <a:pt x="108310" y="631114"/>
                        </a:cubicBezTo>
                        <a:cubicBezTo>
                          <a:pt x="108310" y="631114"/>
                          <a:pt x="6" y="586727"/>
                          <a:pt x="6" y="444689"/>
                        </a:cubicBezTo>
                        <a:cubicBezTo>
                          <a:pt x="-1769" y="302651"/>
                          <a:pt x="385284" y="144633"/>
                          <a:pt x="582362" y="45207"/>
                        </a:cubicBezTo>
                        <a:cubicBezTo>
                          <a:pt x="932131" y="-128790"/>
                          <a:pt x="1242839" y="249386"/>
                          <a:pt x="1205554" y="338160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3"/>
                  <p:cNvGrpSpPr/>
                  <p:nvPr/>
                </p:nvGrpSpPr>
                <p:grpSpPr>
                  <a:xfrm>
                    <a:off x="3334107" y="1228322"/>
                    <a:ext cx="849875" cy="776483"/>
                    <a:chOff x="3334107" y="1228322"/>
                    <a:chExt cx="849875" cy="776483"/>
                  </a:xfrm>
                  <a:solidFill>
                    <a:srgbClr val="855231"/>
                  </a:solidFill>
                </p:grpSpPr>
                <p:sp>
                  <p:nvSpPr>
                    <p:cNvPr id="91" name="Freeform: Shape 90"/>
                    <p:cNvSpPr/>
                    <p:nvPr/>
                  </p:nvSpPr>
                  <p:spPr>
                    <a:xfrm>
                      <a:off x="3861812" y="1643306"/>
                      <a:ext cx="101034" cy="233276"/>
                    </a:xfrm>
                    <a:custGeom>
                      <a:avLst/>
                      <a:gdLst>
                        <a:gd name="connsiteX0" fmla="*/ 76573 w 101034"/>
                        <a:gd name="connsiteY0" fmla="*/ 9339 h 233276"/>
                        <a:gd name="connsiteX1" fmla="*/ 42839 w 101034"/>
                        <a:gd name="connsiteY1" fmla="*/ 23543 h 233276"/>
                        <a:gd name="connsiteX2" fmla="*/ 41063 w 101034"/>
                        <a:gd name="connsiteY2" fmla="*/ 144275 h 233276"/>
                        <a:gd name="connsiteX3" fmla="*/ 227 w 101034"/>
                        <a:gd name="connsiteY3" fmla="*/ 215294 h 233276"/>
                        <a:gd name="connsiteX4" fmla="*/ 17982 w 101034"/>
                        <a:gd name="connsiteY4" fmla="*/ 233049 h 233276"/>
                        <a:gd name="connsiteX5" fmla="*/ 92552 w 101034"/>
                        <a:gd name="connsiteY5" fmla="*/ 154928 h 233276"/>
                        <a:gd name="connsiteX6" fmla="*/ 76573 w 101034"/>
                        <a:gd name="connsiteY6" fmla="*/ 9339 h 233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034" h="233276">
                          <a:moveTo>
                            <a:pt x="76573" y="9339"/>
                          </a:moveTo>
                          <a:cubicBezTo>
                            <a:pt x="67695" y="-10191"/>
                            <a:pt x="35737" y="4012"/>
                            <a:pt x="42839" y="23543"/>
                          </a:cubicBezTo>
                          <a:cubicBezTo>
                            <a:pt x="58818" y="66154"/>
                            <a:pt x="60594" y="101664"/>
                            <a:pt x="41063" y="144275"/>
                          </a:cubicBezTo>
                          <a:cubicBezTo>
                            <a:pt x="28635" y="169132"/>
                            <a:pt x="5554" y="185111"/>
                            <a:pt x="227" y="215294"/>
                          </a:cubicBezTo>
                          <a:cubicBezTo>
                            <a:pt x="-1548" y="225947"/>
                            <a:pt x="7329" y="234824"/>
                            <a:pt x="17982" y="233049"/>
                          </a:cubicBezTo>
                          <a:cubicBezTo>
                            <a:pt x="58818" y="224172"/>
                            <a:pt x="78348" y="190437"/>
                            <a:pt x="92552" y="154928"/>
                          </a:cubicBezTo>
                          <a:cubicBezTo>
                            <a:pt x="110307" y="101664"/>
                            <a:pt x="97879" y="55501"/>
                            <a:pt x="76573" y="933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/>
                    <p:cNvSpPr/>
                    <p:nvPr/>
                  </p:nvSpPr>
                  <p:spPr>
                    <a:xfrm>
                      <a:off x="4027817" y="1424995"/>
                      <a:ext cx="156165" cy="245632"/>
                    </a:xfrm>
                    <a:custGeom>
                      <a:avLst/>
                      <a:gdLst>
                        <a:gd name="connsiteX0" fmla="*/ 15321 w 156165"/>
                        <a:gd name="connsiteY0" fmla="*/ 389 h 245632"/>
                        <a:gd name="connsiteX1" fmla="*/ 15321 w 156165"/>
                        <a:gd name="connsiteY1" fmla="*/ 32348 h 245632"/>
                        <a:gd name="connsiteX2" fmla="*/ 105870 w 156165"/>
                        <a:gd name="connsiteY2" fmla="*/ 129999 h 245632"/>
                        <a:gd name="connsiteX3" fmla="*/ 65034 w 156165"/>
                        <a:gd name="connsiteY3" fmla="*/ 227650 h 245632"/>
                        <a:gd name="connsiteX4" fmla="*/ 82789 w 156165"/>
                        <a:gd name="connsiteY4" fmla="*/ 245405 h 245632"/>
                        <a:gd name="connsiteX5" fmla="*/ 15321 w 156165"/>
                        <a:gd name="connsiteY5" fmla="*/ 389 h 245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6165" h="245632">
                          <a:moveTo>
                            <a:pt x="15321" y="389"/>
                          </a:moveTo>
                          <a:cubicBezTo>
                            <a:pt x="-4210" y="2165"/>
                            <a:pt x="-5985" y="30572"/>
                            <a:pt x="15321" y="32348"/>
                          </a:cubicBezTo>
                          <a:cubicBezTo>
                            <a:pt x="63259" y="34123"/>
                            <a:pt x="105870" y="82061"/>
                            <a:pt x="105870" y="129999"/>
                          </a:cubicBezTo>
                          <a:cubicBezTo>
                            <a:pt x="105870" y="163733"/>
                            <a:pt x="73911" y="195691"/>
                            <a:pt x="65034" y="227650"/>
                          </a:cubicBezTo>
                          <a:cubicBezTo>
                            <a:pt x="61483" y="238303"/>
                            <a:pt x="72136" y="247180"/>
                            <a:pt x="82789" y="245405"/>
                          </a:cubicBezTo>
                          <a:cubicBezTo>
                            <a:pt x="219500" y="201018"/>
                            <a:pt x="146706" y="-10264"/>
                            <a:pt x="15321" y="38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Freeform: Shape 92"/>
                    <p:cNvSpPr/>
                    <p:nvPr/>
                  </p:nvSpPr>
                  <p:spPr>
                    <a:xfrm>
                      <a:off x="3686260" y="1228322"/>
                      <a:ext cx="242397" cy="110500"/>
                    </a:xfrm>
                    <a:custGeom>
                      <a:avLst/>
                      <a:gdLst>
                        <a:gd name="connsiteX0" fmla="*/ 149147 w 242397"/>
                        <a:gd name="connsiteY0" fmla="*/ 3536 h 110500"/>
                        <a:gd name="connsiteX1" fmla="*/ 3558 w 242397"/>
                        <a:gd name="connsiteY1" fmla="*/ 72779 h 110500"/>
                        <a:gd name="connsiteX2" fmla="*/ 35517 w 242397"/>
                        <a:gd name="connsiteY2" fmla="*/ 97636 h 110500"/>
                        <a:gd name="connsiteX3" fmla="*/ 149147 w 242397"/>
                        <a:gd name="connsiteY3" fmla="*/ 63902 h 110500"/>
                        <a:gd name="connsiteX4" fmla="*/ 220166 w 242397"/>
                        <a:gd name="connsiteY4" fmla="*/ 110064 h 110500"/>
                        <a:gd name="connsiteX5" fmla="*/ 241472 w 242397"/>
                        <a:gd name="connsiteY5" fmla="*/ 97636 h 110500"/>
                        <a:gd name="connsiteX6" fmla="*/ 149147 w 242397"/>
                        <a:gd name="connsiteY6" fmla="*/ 3536 h 11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2397" h="110500">
                          <a:moveTo>
                            <a:pt x="149147" y="3536"/>
                          </a:moveTo>
                          <a:cubicBezTo>
                            <a:pt x="92332" y="-12444"/>
                            <a:pt x="33741" y="28392"/>
                            <a:pt x="3558" y="72779"/>
                          </a:cubicBezTo>
                          <a:cubicBezTo>
                            <a:pt x="-10645" y="92309"/>
                            <a:pt x="21313" y="115391"/>
                            <a:pt x="35517" y="97636"/>
                          </a:cubicBezTo>
                          <a:cubicBezTo>
                            <a:pt x="65700" y="63902"/>
                            <a:pt x="106536" y="42596"/>
                            <a:pt x="149147" y="63902"/>
                          </a:cubicBezTo>
                          <a:cubicBezTo>
                            <a:pt x="175780" y="76330"/>
                            <a:pt x="189983" y="104738"/>
                            <a:pt x="220166" y="110064"/>
                          </a:cubicBezTo>
                          <a:cubicBezTo>
                            <a:pt x="229044" y="111840"/>
                            <a:pt x="239697" y="108289"/>
                            <a:pt x="241472" y="97636"/>
                          </a:cubicBezTo>
                          <a:cubicBezTo>
                            <a:pt x="250349" y="44372"/>
                            <a:pt x="193534" y="14189"/>
                            <a:pt x="149147" y="353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Freeform: Shape 93"/>
                    <p:cNvSpPr/>
                    <p:nvPr/>
                  </p:nvSpPr>
                  <p:spPr>
                    <a:xfrm>
                      <a:off x="3603180" y="1503773"/>
                      <a:ext cx="146108" cy="296230"/>
                    </a:xfrm>
                    <a:custGeom>
                      <a:avLst/>
                      <a:gdLst>
                        <a:gd name="connsiteX0" fmla="*/ 143454 w 146108"/>
                        <a:gd name="connsiteY0" fmla="*/ 145322 h 296230"/>
                        <a:gd name="connsiteX1" fmla="*/ 31599 w 146108"/>
                        <a:gd name="connsiteY1" fmla="*/ 3284 h 296230"/>
                        <a:gd name="connsiteX2" fmla="*/ 10293 w 146108"/>
                        <a:gd name="connsiteY2" fmla="*/ 40569 h 296230"/>
                        <a:gd name="connsiteX3" fmla="*/ 86638 w 146108"/>
                        <a:gd name="connsiteY3" fmla="*/ 168403 h 296230"/>
                        <a:gd name="connsiteX4" fmla="*/ 51129 w 146108"/>
                        <a:gd name="connsiteY4" fmla="*/ 278482 h 296230"/>
                        <a:gd name="connsiteX5" fmla="*/ 77761 w 146108"/>
                        <a:gd name="connsiteY5" fmla="*/ 294462 h 296230"/>
                        <a:gd name="connsiteX6" fmla="*/ 143454 w 146108"/>
                        <a:gd name="connsiteY6" fmla="*/ 145322 h 296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6108" h="296230">
                          <a:moveTo>
                            <a:pt x="143454" y="145322"/>
                          </a:moveTo>
                          <a:cubicBezTo>
                            <a:pt x="131025" y="81405"/>
                            <a:pt x="88414" y="33467"/>
                            <a:pt x="31599" y="3284"/>
                          </a:cubicBezTo>
                          <a:cubicBezTo>
                            <a:pt x="6742" y="-10920"/>
                            <a:pt x="-12788" y="24589"/>
                            <a:pt x="10293" y="40569"/>
                          </a:cubicBezTo>
                          <a:cubicBezTo>
                            <a:pt x="54680" y="70752"/>
                            <a:pt x="88414" y="113363"/>
                            <a:pt x="86638" y="168403"/>
                          </a:cubicBezTo>
                          <a:cubicBezTo>
                            <a:pt x="84863" y="211014"/>
                            <a:pt x="47578" y="234095"/>
                            <a:pt x="51129" y="278482"/>
                          </a:cubicBezTo>
                          <a:cubicBezTo>
                            <a:pt x="52904" y="292686"/>
                            <a:pt x="65333" y="299788"/>
                            <a:pt x="77761" y="294462"/>
                          </a:cubicBezTo>
                          <a:cubicBezTo>
                            <a:pt x="132801" y="266054"/>
                            <a:pt x="154106" y="205688"/>
                            <a:pt x="143454" y="145322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Freeform: Shape 94"/>
                    <p:cNvSpPr/>
                    <p:nvPr/>
                  </p:nvSpPr>
                  <p:spPr>
                    <a:xfrm>
                      <a:off x="3334107" y="1766276"/>
                      <a:ext cx="103066" cy="238529"/>
                    </a:xfrm>
                    <a:custGeom>
                      <a:avLst/>
                      <a:gdLst>
                        <a:gd name="connsiteX0" fmla="*/ 101818 w 103066"/>
                        <a:gd name="connsiteY0" fmla="*/ 21306 h 238529"/>
                        <a:gd name="connsiteX1" fmla="*/ 57431 w 103066"/>
                        <a:gd name="connsiteY1" fmla="*/ 21306 h 238529"/>
                        <a:gd name="connsiteX2" fmla="*/ 41452 w 103066"/>
                        <a:gd name="connsiteY2" fmla="*/ 134936 h 238529"/>
                        <a:gd name="connsiteX3" fmla="*/ 616 w 103066"/>
                        <a:gd name="connsiteY3" fmla="*/ 216608 h 238529"/>
                        <a:gd name="connsiteX4" fmla="*/ 21922 w 103066"/>
                        <a:gd name="connsiteY4" fmla="*/ 237914 h 238529"/>
                        <a:gd name="connsiteX5" fmla="*/ 101818 w 103066"/>
                        <a:gd name="connsiteY5" fmla="*/ 21306 h 2385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3066" h="238529">
                          <a:moveTo>
                            <a:pt x="101818" y="21306"/>
                          </a:moveTo>
                          <a:cubicBezTo>
                            <a:pt x="100042" y="-7102"/>
                            <a:pt x="57431" y="-7102"/>
                            <a:pt x="57431" y="21306"/>
                          </a:cubicBezTo>
                          <a:cubicBezTo>
                            <a:pt x="57431" y="60366"/>
                            <a:pt x="57431" y="97651"/>
                            <a:pt x="41452" y="134936"/>
                          </a:cubicBezTo>
                          <a:cubicBezTo>
                            <a:pt x="29023" y="163344"/>
                            <a:pt x="9493" y="186425"/>
                            <a:pt x="616" y="216608"/>
                          </a:cubicBezTo>
                          <a:cubicBezTo>
                            <a:pt x="-2935" y="229036"/>
                            <a:pt x="9493" y="241465"/>
                            <a:pt x="21922" y="237914"/>
                          </a:cubicBezTo>
                          <a:cubicBezTo>
                            <a:pt x="107144" y="209506"/>
                            <a:pt x="105369" y="92325"/>
                            <a:pt x="101818" y="2130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96" name="Graphic 43"/>
            <p:cNvGrpSpPr/>
            <p:nvPr/>
          </p:nvGrpSpPr>
          <p:grpSpPr>
            <a:xfrm>
              <a:off x="4332042" y="716938"/>
              <a:ext cx="2704548" cy="5119262"/>
              <a:chOff x="4332042" y="716938"/>
              <a:chExt cx="2704548" cy="5119262"/>
            </a:xfrm>
          </p:grpSpPr>
          <p:grpSp>
            <p:nvGrpSpPr>
              <p:cNvPr id="97" name="Graphic 43"/>
              <p:cNvGrpSpPr/>
              <p:nvPr/>
            </p:nvGrpSpPr>
            <p:grpSpPr>
              <a:xfrm>
                <a:off x="5538706" y="3570159"/>
                <a:ext cx="1417369" cy="2266041"/>
                <a:chOff x="5538706" y="3570159"/>
                <a:chExt cx="1417369" cy="2266041"/>
              </a:xfrm>
            </p:grpSpPr>
            <p:grpSp>
              <p:nvGrpSpPr>
                <p:cNvPr id="98" name="Graphic 43"/>
                <p:cNvGrpSpPr/>
                <p:nvPr/>
              </p:nvGrpSpPr>
              <p:grpSpPr>
                <a:xfrm>
                  <a:off x="5538706" y="5033151"/>
                  <a:ext cx="1417369" cy="803049"/>
                  <a:chOff x="5538706" y="5033151"/>
                  <a:chExt cx="1417369" cy="803049"/>
                </a:xfrm>
              </p:grpSpPr>
              <p:grpSp>
                <p:nvGrpSpPr>
                  <p:cNvPr id="99" name="Graphic 43"/>
                  <p:cNvGrpSpPr/>
                  <p:nvPr/>
                </p:nvGrpSpPr>
                <p:grpSpPr>
                  <a:xfrm>
                    <a:off x="5538706" y="5033151"/>
                    <a:ext cx="611172" cy="803049"/>
                    <a:chOff x="5538706" y="5033151"/>
                    <a:chExt cx="611172" cy="803049"/>
                  </a:xfrm>
                </p:grpSpPr>
                <p:sp>
                  <p:nvSpPr>
                    <p:cNvPr id="100" name="Freeform: Shape 99"/>
                    <p:cNvSpPr/>
                    <p:nvPr/>
                  </p:nvSpPr>
                  <p:spPr>
                    <a:xfrm>
                      <a:off x="5538706" y="5239903"/>
                      <a:ext cx="611172" cy="596297"/>
                    </a:xfrm>
                    <a:custGeom>
                      <a:avLst/>
                      <a:gdLst>
                        <a:gd name="connsiteX0" fmla="*/ 255051 w 611172"/>
                        <a:gd name="connsiteY0" fmla="*/ 8080 h 596297"/>
                        <a:gd name="connsiteX1" fmla="*/ 196460 w 611172"/>
                        <a:gd name="connsiteY1" fmla="*/ 134139 h 596297"/>
                        <a:gd name="connsiteX2" fmla="*/ 2933 w 611172"/>
                        <a:gd name="connsiteY2" fmla="*/ 462602 h 596297"/>
                        <a:gd name="connsiteX3" fmla="*/ 279907 w 611172"/>
                        <a:gd name="connsiteY3" fmla="*/ 595763 h 596297"/>
                        <a:gd name="connsiteX4" fmla="*/ 533800 w 611172"/>
                        <a:gd name="connsiteY4" fmla="*/ 409338 h 596297"/>
                        <a:gd name="connsiteX5" fmla="*/ 610146 w 611172"/>
                        <a:gd name="connsiteY5" fmla="*/ 245994 h 596297"/>
                        <a:gd name="connsiteX6" fmla="*/ 597717 w 611172"/>
                        <a:gd name="connsiteY6" fmla="*/ 29386 h 596297"/>
                        <a:gd name="connsiteX7" fmla="*/ 255051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255051" y="8080"/>
                          </a:moveTo>
                          <a:cubicBezTo>
                            <a:pt x="255051" y="8080"/>
                            <a:pt x="231969" y="64895"/>
                            <a:pt x="196460" y="134139"/>
                          </a:cubicBezTo>
                          <a:cubicBezTo>
                            <a:pt x="160950" y="203383"/>
                            <a:pt x="-25475" y="357849"/>
                            <a:pt x="2933" y="462602"/>
                          </a:cubicBezTo>
                          <a:cubicBezTo>
                            <a:pt x="31341" y="567355"/>
                            <a:pt x="130767" y="601089"/>
                            <a:pt x="279907" y="595763"/>
                          </a:cubicBezTo>
                          <a:cubicBezTo>
                            <a:pt x="429047" y="590436"/>
                            <a:pt x="480536" y="466153"/>
                            <a:pt x="533800" y="409338"/>
                          </a:cubicBezTo>
                          <a:cubicBezTo>
                            <a:pt x="587065" y="352523"/>
                            <a:pt x="617248" y="325891"/>
                            <a:pt x="610146" y="245994"/>
                          </a:cubicBezTo>
                          <a:cubicBezTo>
                            <a:pt x="601268" y="166098"/>
                            <a:pt x="599493" y="79100"/>
                            <a:pt x="597717" y="29386"/>
                          </a:cubicBezTo>
                          <a:cubicBezTo>
                            <a:pt x="594167" y="-20327"/>
                            <a:pt x="255051" y="8080"/>
                            <a:pt x="255051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Freeform: Shape 100"/>
                    <p:cNvSpPr/>
                    <p:nvPr/>
                  </p:nvSpPr>
                  <p:spPr>
                    <a:xfrm>
                      <a:off x="5797307" y="5033151"/>
                      <a:ext cx="312483" cy="275524"/>
                    </a:xfrm>
                    <a:custGeom>
                      <a:avLst/>
                      <a:gdLst>
                        <a:gd name="connsiteX0" fmla="*/ 0 w 312483"/>
                        <a:gd name="connsiteY0" fmla="*/ 0 h 275524"/>
                        <a:gd name="connsiteX1" fmla="*/ 1776 w 312483"/>
                        <a:gd name="connsiteY1" fmla="*/ 252117 h 275524"/>
                        <a:gd name="connsiteX2" fmla="*/ 168670 w 312483"/>
                        <a:gd name="connsiteY2" fmla="*/ 275199 h 275524"/>
                        <a:gd name="connsiteX3" fmla="*/ 312484 w 312483"/>
                        <a:gd name="connsiteY3" fmla="*/ 245015 h 275524"/>
                        <a:gd name="connsiteX4" fmla="*/ 307157 w 312483"/>
                        <a:gd name="connsiteY4" fmla="*/ 14204 h 275524"/>
                        <a:gd name="connsiteX5" fmla="*/ 0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0" y="0"/>
                          </a:moveTo>
                          <a:lnTo>
                            <a:pt x="1776" y="252117"/>
                          </a:lnTo>
                          <a:cubicBezTo>
                            <a:pt x="1776" y="252117"/>
                            <a:pt x="83448" y="278749"/>
                            <a:pt x="168670" y="275199"/>
                          </a:cubicBezTo>
                          <a:cubicBezTo>
                            <a:pt x="253893" y="269872"/>
                            <a:pt x="312484" y="245015"/>
                            <a:pt x="312484" y="245015"/>
                          </a:cubicBezTo>
                          <a:lnTo>
                            <a:pt x="307157" y="1420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2" name="Graphic 43"/>
                    <p:cNvGrpSpPr/>
                    <p:nvPr/>
                  </p:nvGrpSpPr>
                  <p:grpSpPr>
                    <a:xfrm>
                      <a:off x="5722738" y="5392703"/>
                      <a:ext cx="253893" cy="144683"/>
                      <a:chOff x="5722738" y="5392703"/>
                      <a:chExt cx="253893" cy="144683"/>
                    </a:xfrm>
                    <a:noFill/>
                  </p:grpSpPr>
                  <p:sp>
                    <p:nvSpPr>
                      <p:cNvPr id="103" name="Freeform: Shape 102"/>
                      <p:cNvSpPr/>
                      <p:nvPr/>
                    </p:nvSpPr>
                    <p:spPr>
                      <a:xfrm>
                        <a:off x="5788430" y="5392703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80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" name="Freeform: Shape 103"/>
                      <p:cNvSpPr/>
                      <p:nvPr/>
                    </p:nvSpPr>
                    <p:spPr>
                      <a:xfrm>
                        <a:off x="5722738" y="5493905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79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05" name="Graphic 43"/>
                  <p:cNvGrpSpPr/>
                  <p:nvPr/>
                </p:nvGrpSpPr>
                <p:grpSpPr>
                  <a:xfrm>
                    <a:off x="6344902" y="5033151"/>
                    <a:ext cx="611172" cy="803049"/>
                    <a:chOff x="6344902" y="5033151"/>
                    <a:chExt cx="611172" cy="803049"/>
                  </a:xfrm>
                </p:grpSpPr>
                <p:sp>
                  <p:nvSpPr>
                    <p:cNvPr id="106" name="Freeform: Shape 105"/>
                    <p:cNvSpPr/>
                    <p:nvPr/>
                  </p:nvSpPr>
                  <p:spPr>
                    <a:xfrm>
                      <a:off x="6344902" y="5239903"/>
                      <a:ext cx="611172" cy="596297"/>
                    </a:xfrm>
                    <a:custGeom>
                      <a:avLst/>
                      <a:gdLst>
                        <a:gd name="connsiteX0" fmla="*/ 356122 w 611172"/>
                        <a:gd name="connsiteY0" fmla="*/ 8080 h 596297"/>
                        <a:gd name="connsiteX1" fmla="*/ 414713 w 611172"/>
                        <a:gd name="connsiteY1" fmla="*/ 134139 h 596297"/>
                        <a:gd name="connsiteX2" fmla="*/ 608240 w 611172"/>
                        <a:gd name="connsiteY2" fmla="*/ 462602 h 596297"/>
                        <a:gd name="connsiteX3" fmla="*/ 331266 w 611172"/>
                        <a:gd name="connsiteY3" fmla="*/ 595763 h 596297"/>
                        <a:gd name="connsiteX4" fmla="*/ 77373 w 611172"/>
                        <a:gd name="connsiteY4" fmla="*/ 409338 h 596297"/>
                        <a:gd name="connsiteX5" fmla="*/ 1027 w 611172"/>
                        <a:gd name="connsiteY5" fmla="*/ 245994 h 596297"/>
                        <a:gd name="connsiteX6" fmla="*/ 13455 w 611172"/>
                        <a:gd name="connsiteY6" fmla="*/ 29386 h 596297"/>
                        <a:gd name="connsiteX7" fmla="*/ 356122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356122" y="8080"/>
                          </a:moveTo>
                          <a:cubicBezTo>
                            <a:pt x="356122" y="8080"/>
                            <a:pt x="379204" y="64895"/>
                            <a:pt x="414713" y="134139"/>
                          </a:cubicBezTo>
                          <a:cubicBezTo>
                            <a:pt x="450223" y="203383"/>
                            <a:pt x="636648" y="357849"/>
                            <a:pt x="608240" y="462602"/>
                          </a:cubicBezTo>
                          <a:cubicBezTo>
                            <a:pt x="579832" y="567355"/>
                            <a:pt x="480406" y="601089"/>
                            <a:pt x="331266" y="595763"/>
                          </a:cubicBezTo>
                          <a:cubicBezTo>
                            <a:pt x="182126" y="590436"/>
                            <a:pt x="130637" y="466153"/>
                            <a:pt x="77373" y="409338"/>
                          </a:cubicBezTo>
                          <a:cubicBezTo>
                            <a:pt x="24108" y="352523"/>
                            <a:pt x="-6075" y="325891"/>
                            <a:pt x="1027" y="245994"/>
                          </a:cubicBezTo>
                          <a:cubicBezTo>
                            <a:pt x="9905" y="166098"/>
                            <a:pt x="11680" y="79100"/>
                            <a:pt x="13455" y="29386"/>
                          </a:cubicBezTo>
                          <a:cubicBezTo>
                            <a:pt x="17006" y="-20327"/>
                            <a:pt x="356122" y="8080"/>
                            <a:pt x="356122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: Shape 106"/>
                    <p:cNvSpPr/>
                    <p:nvPr/>
                  </p:nvSpPr>
                  <p:spPr>
                    <a:xfrm>
                      <a:off x="6384990" y="5033151"/>
                      <a:ext cx="312483" cy="275524"/>
                    </a:xfrm>
                    <a:custGeom>
                      <a:avLst/>
                      <a:gdLst>
                        <a:gd name="connsiteX0" fmla="*/ 312484 w 312483"/>
                        <a:gd name="connsiteY0" fmla="*/ 0 h 275524"/>
                        <a:gd name="connsiteX1" fmla="*/ 310708 w 312483"/>
                        <a:gd name="connsiteY1" fmla="*/ 252117 h 275524"/>
                        <a:gd name="connsiteX2" fmla="*/ 143814 w 312483"/>
                        <a:gd name="connsiteY2" fmla="*/ 275199 h 275524"/>
                        <a:gd name="connsiteX3" fmla="*/ 0 w 312483"/>
                        <a:gd name="connsiteY3" fmla="*/ 245015 h 275524"/>
                        <a:gd name="connsiteX4" fmla="*/ 5326 w 312483"/>
                        <a:gd name="connsiteY4" fmla="*/ 14204 h 275524"/>
                        <a:gd name="connsiteX5" fmla="*/ 312484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312484" y="0"/>
                          </a:moveTo>
                          <a:lnTo>
                            <a:pt x="310708" y="252117"/>
                          </a:lnTo>
                          <a:cubicBezTo>
                            <a:pt x="310708" y="252117"/>
                            <a:pt x="229036" y="278749"/>
                            <a:pt x="143814" y="275199"/>
                          </a:cubicBezTo>
                          <a:cubicBezTo>
                            <a:pt x="58591" y="269872"/>
                            <a:pt x="0" y="245015"/>
                            <a:pt x="0" y="245015"/>
                          </a:cubicBezTo>
                          <a:lnTo>
                            <a:pt x="5326" y="14204"/>
                          </a:lnTo>
                          <a:lnTo>
                            <a:pt x="312484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8" name="Graphic 43"/>
                    <p:cNvGrpSpPr/>
                    <p:nvPr/>
                  </p:nvGrpSpPr>
                  <p:grpSpPr>
                    <a:xfrm>
                      <a:off x="6518151" y="5392703"/>
                      <a:ext cx="253893" cy="144683"/>
                      <a:chOff x="6518151" y="5392703"/>
                      <a:chExt cx="253893" cy="144683"/>
                    </a:xfrm>
                    <a:noFill/>
                  </p:grpSpPr>
                  <p:sp>
                    <p:nvSpPr>
                      <p:cNvPr id="109" name="Freeform: Shape 108"/>
                      <p:cNvSpPr/>
                      <p:nvPr/>
                    </p:nvSpPr>
                    <p:spPr>
                      <a:xfrm>
                        <a:off x="6518151" y="5392703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0" name="Freeform: Shape 109"/>
                      <p:cNvSpPr/>
                      <p:nvPr/>
                    </p:nvSpPr>
                    <p:spPr>
                      <a:xfrm>
                        <a:off x="6583843" y="5493905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11" name="Freeform: Shape 110"/>
                <p:cNvSpPr/>
                <p:nvPr/>
              </p:nvSpPr>
              <p:spPr>
                <a:xfrm>
                  <a:off x="5642211" y="3570159"/>
                  <a:ext cx="1208524" cy="1639224"/>
                </a:xfrm>
                <a:custGeom>
                  <a:avLst/>
                  <a:gdLst>
                    <a:gd name="connsiteX0" fmla="*/ 1207954 w 1208524"/>
                    <a:gd name="connsiteY0" fmla="*/ 829147 h 1639224"/>
                    <a:gd name="connsiteX1" fmla="*/ 1188424 w 1208524"/>
                    <a:gd name="connsiteY1" fmla="*/ 7102 h 1639224"/>
                    <a:gd name="connsiteX2" fmla="*/ 604292 w 1208524"/>
                    <a:gd name="connsiteY2" fmla="*/ 0 h 1639224"/>
                    <a:gd name="connsiteX3" fmla="*/ 20161 w 1208524"/>
                    <a:gd name="connsiteY3" fmla="*/ 7102 h 1639224"/>
                    <a:gd name="connsiteX4" fmla="*/ 630 w 1208524"/>
                    <a:gd name="connsiteY4" fmla="*/ 829147 h 1639224"/>
                    <a:gd name="connsiteX5" fmla="*/ 25487 w 1208524"/>
                    <a:gd name="connsiteY5" fmla="*/ 1596153 h 1639224"/>
                    <a:gd name="connsiteX6" fmla="*/ 247422 w 1208524"/>
                    <a:gd name="connsiteY6" fmla="*/ 1638764 h 1639224"/>
                    <a:gd name="connsiteX7" fmla="*/ 526171 w 1208524"/>
                    <a:gd name="connsiteY7" fmla="*/ 1601479 h 1639224"/>
                    <a:gd name="connsiteX8" fmla="*/ 556354 w 1208524"/>
                    <a:gd name="connsiteY8" fmla="*/ 1038653 h 1639224"/>
                    <a:gd name="connsiteX9" fmla="*/ 602517 w 1208524"/>
                    <a:gd name="connsiteY9" fmla="*/ 442094 h 1639224"/>
                    <a:gd name="connsiteX10" fmla="*/ 648679 w 1208524"/>
                    <a:gd name="connsiteY10" fmla="*/ 1038653 h 1639224"/>
                    <a:gd name="connsiteX11" fmla="*/ 678862 w 1208524"/>
                    <a:gd name="connsiteY11" fmla="*/ 1601479 h 1639224"/>
                    <a:gd name="connsiteX12" fmla="*/ 957612 w 1208524"/>
                    <a:gd name="connsiteY12" fmla="*/ 1638764 h 1639224"/>
                    <a:gd name="connsiteX13" fmla="*/ 1179546 w 1208524"/>
                    <a:gd name="connsiteY13" fmla="*/ 1596153 h 1639224"/>
                    <a:gd name="connsiteX14" fmla="*/ 1207954 w 1208524"/>
                    <a:gd name="connsiteY14" fmla="*/ 829147 h 163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08524" h="1639224">
                      <a:moveTo>
                        <a:pt x="1207954" y="829147"/>
                      </a:moveTo>
                      <a:cubicBezTo>
                        <a:pt x="1202627" y="434992"/>
                        <a:pt x="1188424" y="7102"/>
                        <a:pt x="1188424" y="7102"/>
                      </a:cubicBezTo>
                      <a:cubicBezTo>
                        <a:pt x="1188424" y="7102"/>
                        <a:pt x="842206" y="0"/>
                        <a:pt x="604292" y="0"/>
                      </a:cubicBezTo>
                      <a:cubicBezTo>
                        <a:pt x="366378" y="0"/>
                        <a:pt x="20161" y="7102"/>
                        <a:pt x="20161" y="7102"/>
                      </a:cubicBezTo>
                      <a:cubicBezTo>
                        <a:pt x="20161" y="7102"/>
                        <a:pt x="7732" y="434992"/>
                        <a:pt x="630" y="829147"/>
                      </a:cubicBezTo>
                      <a:cubicBezTo>
                        <a:pt x="-4696" y="1145182"/>
                        <a:pt x="25487" y="1596153"/>
                        <a:pt x="25487" y="1596153"/>
                      </a:cubicBezTo>
                      <a:cubicBezTo>
                        <a:pt x="25487" y="1596153"/>
                        <a:pt x="114261" y="1633438"/>
                        <a:pt x="247422" y="1638764"/>
                      </a:cubicBezTo>
                      <a:cubicBezTo>
                        <a:pt x="382358" y="1644091"/>
                        <a:pt x="526171" y="1601479"/>
                        <a:pt x="526171" y="1601479"/>
                      </a:cubicBezTo>
                      <a:cubicBezTo>
                        <a:pt x="526171" y="1601479"/>
                        <a:pt x="543926" y="1319178"/>
                        <a:pt x="556354" y="1038653"/>
                      </a:cubicBezTo>
                      <a:cubicBezTo>
                        <a:pt x="563456" y="869983"/>
                        <a:pt x="561681" y="442094"/>
                        <a:pt x="602517" y="442094"/>
                      </a:cubicBezTo>
                      <a:cubicBezTo>
                        <a:pt x="643352" y="442094"/>
                        <a:pt x="641577" y="869983"/>
                        <a:pt x="648679" y="1038653"/>
                      </a:cubicBezTo>
                      <a:cubicBezTo>
                        <a:pt x="661107" y="1319178"/>
                        <a:pt x="678862" y="1601479"/>
                        <a:pt x="678862" y="1601479"/>
                      </a:cubicBezTo>
                      <a:cubicBezTo>
                        <a:pt x="678862" y="1601479"/>
                        <a:pt x="822676" y="1644091"/>
                        <a:pt x="957612" y="1638764"/>
                      </a:cubicBezTo>
                      <a:cubicBezTo>
                        <a:pt x="1092548" y="1633438"/>
                        <a:pt x="1179546" y="1596153"/>
                        <a:pt x="1179546" y="1596153"/>
                      </a:cubicBezTo>
                      <a:cubicBezTo>
                        <a:pt x="1179546" y="1596153"/>
                        <a:pt x="1213280" y="1145182"/>
                        <a:pt x="1207954" y="829147"/>
                      </a:cubicBezTo>
                      <a:close/>
                    </a:path>
                  </a:pathLst>
                </a:custGeom>
                <a:solidFill>
                  <a:srgbClr val="8397C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Graphic 43"/>
              <p:cNvGrpSpPr/>
              <p:nvPr/>
            </p:nvGrpSpPr>
            <p:grpSpPr>
              <a:xfrm>
                <a:off x="4332042" y="716938"/>
                <a:ext cx="2704548" cy="2991063"/>
                <a:chOff x="4332042" y="716938"/>
                <a:chExt cx="2704548" cy="2991063"/>
              </a:xfrm>
            </p:grpSpPr>
            <p:sp>
              <p:nvSpPr>
                <p:cNvPr id="113" name="Freeform: Shape 112"/>
                <p:cNvSpPr/>
                <p:nvPr/>
              </p:nvSpPr>
              <p:spPr>
                <a:xfrm>
                  <a:off x="5533780" y="2155764"/>
                  <a:ext cx="1502809" cy="1258153"/>
                </a:xfrm>
                <a:custGeom>
                  <a:avLst/>
                  <a:gdLst>
                    <a:gd name="connsiteX0" fmla="*/ 156999 w 1502809"/>
                    <a:gd name="connsiteY0" fmla="*/ 93441 h 1258153"/>
                    <a:gd name="connsiteX1" fmla="*/ 1140613 w 1502809"/>
                    <a:gd name="connsiteY1" fmla="*/ 54381 h 1258153"/>
                    <a:gd name="connsiteX2" fmla="*/ 1502810 w 1502809"/>
                    <a:gd name="connsiteY2" fmla="*/ 1077055 h 1258153"/>
                    <a:gd name="connsiteX3" fmla="*/ 61123 w 1502809"/>
                    <a:gd name="connsiteY3" fmla="*/ 1258153 h 1258153"/>
                    <a:gd name="connsiteX4" fmla="*/ 156999 w 1502809"/>
                    <a:gd name="connsiteY4" fmla="*/ 93441 h 125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2809" h="1258153">
                      <a:moveTo>
                        <a:pt x="156999" y="93441"/>
                      </a:moveTo>
                      <a:cubicBezTo>
                        <a:pt x="156999" y="93441"/>
                        <a:pt x="927556" y="-87657"/>
                        <a:pt x="1140613" y="54381"/>
                      </a:cubicBezTo>
                      <a:cubicBezTo>
                        <a:pt x="1353670" y="196419"/>
                        <a:pt x="1463749" y="503576"/>
                        <a:pt x="1502810" y="1077055"/>
                      </a:cubicBezTo>
                      <a:lnTo>
                        <a:pt x="61123" y="1258153"/>
                      </a:lnTo>
                      <a:cubicBezTo>
                        <a:pt x="61123" y="1258153"/>
                        <a:pt x="-127077" y="187541"/>
                        <a:pt x="156999" y="93441"/>
                      </a:cubicBezTo>
                      <a:close/>
                    </a:path>
                  </a:pathLst>
                </a:custGeom>
                <a:solidFill>
                  <a:srgbClr val="3B4C5C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" name="Graphic 43"/>
                <p:cNvGrpSpPr/>
                <p:nvPr/>
              </p:nvGrpSpPr>
              <p:grpSpPr>
                <a:xfrm>
                  <a:off x="4332042" y="1070976"/>
                  <a:ext cx="1458164" cy="1815624"/>
                  <a:chOff x="4332042" y="1070976"/>
                  <a:chExt cx="1458164" cy="1815624"/>
                </a:xfrm>
              </p:grpSpPr>
              <p:grpSp>
                <p:nvGrpSpPr>
                  <p:cNvPr id="115" name="Graphic 43"/>
                  <p:cNvGrpSpPr/>
                  <p:nvPr/>
                </p:nvGrpSpPr>
                <p:grpSpPr>
                  <a:xfrm>
                    <a:off x="4332042" y="1070976"/>
                    <a:ext cx="1379624" cy="1676981"/>
                    <a:chOff x="4332042" y="1070976"/>
                    <a:chExt cx="1379624" cy="1676981"/>
                  </a:xfrm>
                </p:grpSpPr>
                <p:sp>
                  <p:nvSpPr>
                    <p:cNvPr id="116" name="Freeform: Shape 115"/>
                    <p:cNvSpPr/>
                    <p:nvPr/>
                  </p:nvSpPr>
                  <p:spPr>
                    <a:xfrm>
                      <a:off x="4662725" y="1734645"/>
                      <a:ext cx="1048940" cy="1013312"/>
                    </a:xfrm>
                    <a:custGeom>
                      <a:avLst/>
                      <a:gdLst>
                        <a:gd name="connsiteX0" fmla="*/ 1040482 w 1048940"/>
                        <a:gd name="connsiteY0" fmla="*/ 677903 h 1013312"/>
                        <a:gd name="connsiteX1" fmla="*/ 814997 w 1048940"/>
                        <a:gd name="connsiteY1" fmla="*/ 500356 h 1013312"/>
                        <a:gd name="connsiteX2" fmla="*/ 569981 w 1048940"/>
                        <a:gd name="connsiteY2" fmla="*/ 392052 h 1013312"/>
                        <a:gd name="connsiteX3" fmla="*/ 390658 w 1048940"/>
                        <a:gd name="connsiteY3" fmla="*/ 177219 h 1013312"/>
                        <a:gd name="connsiteX4" fmla="*/ 237967 w 1048940"/>
                        <a:gd name="connsiteY4" fmla="*/ 22753 h 1013312"/>
                        <a:gd name="connsiteX5" fmla="*/ 7155 w 1048940"/>
                        <a:gd name="connsiteY5" fmla="*/ 122179 h 1013312"/>
                        <a:gd name="connsiteX6" fmla="*/ 165173 w 1048940"/>
                        <a:gd name="connsiteY6" fmla="*/ 420459 h 1013312"/>
                        <a:gd name="connsiteX7" fmla="*/ 372903 w 1048940"/>
                        <a:gd name="connsiteY7" fmla="*/ 692107 h 1013312"/>
                        <a:gd name="connsiteX8" fmla="*/ 829201 w 1048940"/>
                        <a:gd name="connsiteY8" fmla="*/ 1011693 h 1013312"/>
                        <a:gd name="connsiteX9" fmla="*/ 1040482 w 1048940"/>
                        <a:gd name="connsiteY9" fmla="*/ 677903 h 101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48940" h="1013312">
                          <a:moveTo>
                            <a:pt x="1040482" y="677903"/>
                          </a:moveTo>
                          <a:cubicBezTo>
                            <a:pt x="1010299" y="603333"/>
                            <a:pt x="921525" y="541192"/>
                            <a:pt x="814997" y="500356"/>
                          </a:cubicBezTo>
                          <a:cubicBezTo>
                            <a:pt x="710244" y="459520"/>
                            <a:pt x="569981" y="392052"/>
                            <a:pt x="569981" y="392052"/>
                          </a:cubicBezTo>
                          <a:cubicBezTo>
                            <a:pt x="569981" y="392052"/>
                            <a:pt x="456351" y="253565"/>
                            <a:pt x="390658" y="177219"/>
                          </a:cubicBezTo>
                          <a:cubicBezTo>
                            <a:pt x="332067" y="107976"/>
                            <a:pt x="269926" y="42283"/>
                            <a:pt x="237967" y="22753"/>
                          </a:cubicBezTo>
                          <a:cubicBezTo>
                            <a:pt x="165173" y="-19859"/>
                            <a:pt x="-40783" y="-10981"/>
                            <a:pt x="7155" y="122179"/>
                          </a:cubicBezTo>
                          <a:cubicBezTo>
                            <a:pt x="32012" y="187872"/>
                            <a:pt x="92378" y="315706"/>
                            <a:pt x="165173" y="420459"/>
                          </a:cubicBezTo>
                          <a:cubicBezTo>
                            <a:pt x="248620" y="541192"/>
                            <a:pt x="333843" y="653047"/>
                            <a:pt x="372903" y="692107"/>
                          </a:cubicBezTo>
                          <a:cubicBezTo>
                            <a:pt x="411964" y="731168"/>
                            <a:pt x="669408" y="985061"/>
                            <a:pt x="829201" y="1011693"/>
                          </a:cubicBezTo>
                          <a:cubicBezTo>
                            <a:pt x="988993" y="1036549"/>
                            <a:pt x="1077767" y="768453"/>
                            <a:pt x="1040482" y="677903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17" name="Graphic 43"/>
                    <p:cNvGrpSpPr/>
                    <p:nvPr/>
                  </p:nvGrpSpPr>
                  <p:grpSpPr>
                    <a:xfrm>
                      <a:off x="4332042" y="1070976"/>
                      <a:ext cx="711285" cy="802491"/>
                      <a:chOff x="4332042" y="1070976"/>
                      <a:chExt cx="711285" cy="802491"/>
                    </a:xfrm>
                  </p:grpSpPr>
                  <p:sp>
                    <p:nvSpPr>
                      <p:cNvPr id="118" name="Freeform: Shape 117"/>
                      <p:cNvSpPr/>
                      <p:nvPr/>
                    </p:nvSpPr>
                    <p:spPr>
                      <a:xfrm>
                        <a:off x="4332042" y="1070976"/>
                        <a:ext cx="711285" cy="802491"/>
                      </a:xfrm>
                      <a:custGeom>
                        <a:avLst/>
                        <a:gdLst>
                          <a:gd name="connsiteX0" fmla="*/ 602385 w 711285"/>
                          <a:gd name="connsiteY0" fmla="*/ 292266 h 802491"/>
                          <a:gd name="connsiteX1" fmla="*/ 538468 w 711285"/>
                          <a:gd name="connsiteY1" fmla="*/ 421876 h 802491"/>
                          <a:gd name="connsiteX2" fmla="*/ 508285 w 711285"/>
                          <a:gd name="connsiteY2" fmla="*/ 194615 h 802491"/>
                          <a:gd name="connsiteX3" fmla="*/ 398205 w 711285"/>
                          <a:gd name="connsiteY3" fmla="*/ 1088 h 802491"/>
                          <a:gd name="connsiteX4" fmla="*/ 396430 w 711285"/>
                          <a:gd name="connsiteY4" fmla="*/ 361510 h 802491"/>
                          <a:gd name="connsiteX5" fmla="*/ 293452 w 711285"/>
                          <a:gd name="connsiteY5" fmla="*/ 36598 h 802491"/>
                          <a:gd name="connsiteX6" fmla="*/ 202903 w 711285"/>
                          <a:gd name="connsiteY6" fmla="*/ 68556 h 802491"/>
                          <a:gd name="connsiteX7" fmla="*/ 281024 w 711285"/>
                          <a:gd name="connsiteY7" fmla="*/ 379264 h 802491"/>
                          <a:gd name="connsiteX8" fmla="*/ 158516 w 711285"/>
                          <a:gd name="connsiteY8" fmla="*/ 123596 h 802491"/>
                          <a:gd name="connsiteX9" fmla="*/ 80395 w 711285"/>
                          <a:gd name="connsiteY9" fmla="*/ 185738 h 802491"/>
                          <a:gd name="connsiteX10" fmla="*/ 183373 w 711285"/>
                          <a:gd name="connsiteY10" fmla="*/ 439631 h 802491"/>
                          <a:gd name="connsiteX11" fmla="*/ 80395 w 711285"/>
                          <a:gd name="connsiteY11" fmla="*/ 299368 h 802491"/>
                          <a:gd name="connsiteX12" fmla="*/ 7601 w 711285"/>
                          <a:gd name="connsiteY12" fmla="*/ 361510 h 802491"/>
                          <a:gd name="connsiteX13" fmla="*/ 128333 w 711285"/>
                          <a:gd name="connsiteY13" fmla="*/ 523078 h 802491"/>
                          <a:gd name="connsiteX14" fmla="*/ 234861 w 711285"/>
                          <a:gd name="connsiteY14" fmla="*/ 739686 h 802491"/>
                          <a:gd name="connsiteX15" fmla="*/ 481653 w 711285"/>
                          <a:gd name="connsiteY15" fmla="*/ 792950 h 802491"/>
                          <a:gd name="connsiteX16" fmla="*/ 653874 w 711285"/>
                          <a:gd name="connsiteY16" fmla="*/ 618954 h 802491"/>
                          <a:gd name="connsiteX17" fmla="*/ 678730 w 711285"/>
                          <a:gd name="connsiteY17" fmla="*/ 405897 h 802491"/>
                          <a:gd name="connsiteX18" fmla="*/ 710689 w 711285"/>
                          <a:gd name="connsiteY18" fmla="*/ 294042 h 802491"/>
                          <a:gd name="connsiteX19" fmla="*/ 602385 w 711285"/>
                          <a:gd name="connsiteY19" fmla="*/ 292266 h 8024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711285" h="802491">
                            <a:moveTo>
                              <a:pt x="602385" y="292266"/>
                            </a:moveTo>
                            <a:cubicBezTo>
                              <a:pt x="550896" y="356183"/>
                              <a:pt x="538468" y="421876"/>
                              <a:pt x="538468" y="421876"/>
                            </a:cubicBezTo>
                            <a:cubicBezTo>
                              <a:pt x="538468" y="421876"/>
                              <a:pt x="515387" y="235451"/>
                              <a:pt x="508285" y="194615"/>
                            </a:cubicBezTo>
                            <a:cubicBezTo>
                              <a:pt x="488754" y="84535"/>
                              <a:pt x="456796" y="-11340"/>
                              <a:pt x="398205" y="1088"/>
                            </a:cubicBezTo>
                            <a:cubicBezTo>
                              <a:pt x="336064" y="15292"/>
                              <a:pt x="396430" y="361510"/>
                              <a:pt x="396430" y="361510"/>
                            </a:cubicBezTo>
                            <a:cubicBezTo>
                              <a:pt x="396430" y="361510"/>
                              <a:pt x="332513" y="66781"/>
                              <a:pt x="293452" y="36598"/>
                            </a:cubicBezTo>
                            <a:cubicBezTo>
                              <a:pt x="254392" y="4639"/>
                              <a:pt x="201127" y="33047"/>
                              <a:pt x="202903" y="68556"/>
                            </a:cubicBezTo>
                            <a:cubicBezTo>
                              <a:pt x="206454" y="141351"/>
                              <a:pt x="263269" y="310021"/>
                              <a:pt x="281024" y="379264"/>
                            </a:cubicBezTo>
                            <a:cubicBezTo>
                              <a:pt x="256167" y="340204"/>
                              <a:pt x="195801" y="141351"/>
                              <a:pt x="158516" y="123596"/>
                            </a:cubicBezTo>
                            <a:cubicBezTo>
                              <a:pt x="121231" y="105841"/>
                              <a:pt x="69742" y="118270"/>
                              <a:pt x="80395" y="185738"/>
                            </a:cubicBezTo>
                            <a:cubicBezTo>
                              <a:pt x="92823" y="253206"/>
                              <a:pt x="183373" y="439631"/>
                              <a:pt x="183373" y="439631"/>
                            </a:cubicBezTo>
                            <a:cubicBezTo>
                              <a:pt x="183373" y="439631"/>
                              <a:pt x="128333" y="361510"/>
                              <a:pt x="80395" y="299368"/>
                            </a:cubicBezTo>
                            <a:cubicBezTo>
                              <a:pt x="28906" y="233675"/>
                              <a:pt x="-19032" y="302919"/>
                              <a:pt x="7601" y="361510"/>
                            </a:cubicBezTo>
                            <a:cubicBezTo>
                              <a:pt x="44886" y="448508"/>
                              <a:pt x="92823" y="469814"/>
                              <a:pt x="128333" y="523078"/>
                            </a:cubicBezTo>
                            <a:cubicBezTo>
                              <a:pt x="154965" y="563914"/>
                              <a:pt x="172720" y="665116"/>
                              <a:pt x="234861" y="739686"/>
                            </a:cubicBezTo>
                            <a:cubicBezTo>
                              <a:pt x="298779" y="816031"/>
                              <a:pt x="414184" y="807154"/>
                              <a:pt x="481653" y="792950"/>
                            </a:cubicBezTo>
                            <a:cubicBezTo>
                              <a:pt x="550896" y="778746"/>
                              <a:pt x="644996" y="709503"/>
                              <a:pt x="653874" y="618954"/>
                            </a:cubicBezTo>
                            <a:cubicBezTo>
                              <a:pt x="664527" y="528404"/>
                              <a:pt x="668078" y="439631"/>
                              <a:pt x="678730" y="405897"/>
                            </a:cubicBezTo>
                            <a:cubicBezTo>
                              <a:pt x="684057" y="386366"/>
                              <a:pt x="716015" y="313572"/>
                              <a:pt x="710689" y="294042"/>
                            </a:cubicBezTo>
                            <a:cubicBezTo>
                              <a:pt x="700036" y="258532"/>
                              <a:pt x="636119" y="247879"/>
                              <a:pt x="602385" y="2922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9" name="Freeform: Shape 118"/>
                      <p:cNvSpPr/>
                      <p:nvPr/>
                    </p:nvSpPr>
                    <p:spPr>
                      <a:xfrm>
                        <a:off x="4518965" y="1476873"/>
                        <a:ext cx="308932" cy="134936"/>
                      </a:xfrm>
                      <a:custGeom>
                        <a:avLst/>
                        <a:gdLst>
                          <a:gd name="connsiteX0" fmla="*/ 0 w 308932"/>
                          <a:gd name="connsiteY0" fmla="*/ 134936 h 134936"/>
                          <a:gd name="connsiteX1" fmla="*/ 308933 w 308932"/>
                          <a:gd name="connsiteY1" fmla="*/ 0 h 1349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308932" h="134936">
                            <a:moveTo>
                              <a:pt x="0" y="134936"/>
                            </a:moveTo>
                            <a:cubicBezTo>
                              <a:pt x="0" y="134936"/>
                              <a:pt x="202404" y="1776"/>
                              <a:pt x="308933" y="0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0" name="Freeform: Shape 119"/>
                      <p:cNvSpPr/>
                      <p:nvPr/>
                    </p:nvSpPr>
                    <p:spPr>
                      <a:xfrm>
                        <a:off x="4787654" y="1523035"/>
                        <a:ext cx="68651" cy="239689"/>
                      </a:xfrm>
                      <a:custGeom>
                        <a:avLst/>
                        <a:gdLst>
                          <a:gd name="connsiteX0" fmla="*/ 68652 w 68651"/>
                          <a:gd name="connsiteY0" fmla="*/ 0 h 239689"/>
                          <a:gd name="connsiteX1" fmla="*/ 68652 w 68651"/>
                          <a:gd name="connsiteY1" fmla="*/ 239689 h 2396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8651" h="239689">
                            <a:moveTo>
                              <a:pt x="68652" y="0"/>
                            </a:moveTo>
                            <a:cubicBezTo>
                              <a:pt x="68652" y="0"/>
                              <a:pt x="-85815" y="129610"/>
                              <a:pt x="68652" y="239689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21" name="Freeform: Shape 120"/>
                  <p:cNvSpPr/>
                  <p:nvPr/>
                </p:nvSpPr>
                <p:spPr>
                  <a:xfrm>
                    <a:off x="5243359" y="2208369"/>
                    <a:ext cx="546846" cy="678231"/>
                  </a:xfrm>
                  <a:custGeom>
                    <a:avLst/>
                    <a:gdLst>
                      <a:gd name="connsiteX0" fmla="*/ 188201 w 546846"/>
                      <a:gd name="connsiteY0" fmla="*/ 0 h 678231"/>
                      <a:gd name="connsiteX1" fmla="*/ 168670 w 546846"/>
                      <a:gd name="connsiteY1" fmla="*/ 214833 h 678231"/>
                      <a:gd name="connsiteX2" fmla="*/ 0 w 546846"/>
                      <a:gd name="connsiteY2" fmla="*/ 420788 h 678231"/>
                      <a:gd name="connsiteX3" fmla="*/ 292953 w 546846"/>
                      <a:gd name="connsiteY3" fmla="*/ 626743 h 678231"/>
                      <a:gd name="connsiteX4" fmla="*/ 532643 w 546846"/>
                      <a:gd name="connsiteY4" fmla="*/ 678232 h 678231"/>
                      <a:gd name="connsiteX5" fmla="*/ 546847 w 546846"/>
                      <a:gd name="connsiteY5" fmla="*/ 150915 h 678231"/>
                      <a:gd name="connsiteX6" fmla="*/ 188201 w 546846"/>
                      <a:gd name="connsiteY6" fmla="*/ 0 h 678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6846" h="678231">
                        <a:moveTo>
                          <a:pt x="188201" y="0"/>
                        </a:moveTo>
                        <a:cubicBezTo>
                          <a:pt x="188201" y="0"/>
                          <a:pt x="205955" y="99427"/>
                          <a:pt x="168670" y="214833"/>
                        </a:cubicBezTo>
                        <a:cubicBezTo>
                          <a:pt x="129610" y="330238"/>
                          <a:pt x="0" y="420788"/>
                          <a:pt x="0" y="420788"/>
                        </a:cubicBezTo>
                        <a:cubicBezTo>
                          <a:pt x="0" y="420788"/>
                          <a:pt x="198853" y="587682"/>
                          <a:pt x="292953" y="626743"/>
                        </a:cubicBezTo>
                        <a:cubicBezTo>
                          <a:pt x="399482" y="669354"/>
                          <a:pt x="532643" y="678232"/>
                          <a:pt x="532643" y="678232"/>
                        </a:cubicBezTo>
                        <a:lnTo>
                          <a:pt x="546847" y="150915"/>
                        </a:lnTo>
                        <a:cubicBezTo>
                          <a:pt x="546847" y="150915"/>
                          <a:pt x="321361" y="24857"/>
                          <a:pt x="188201" y="0"/>
                        </a:cubicBezTo>
                        <a:close/>
                      </a:path>
                    </a:pathLst>
                  </a:custGeom>
                  <a:solidFill>
                    <a:srgbClr val="FF7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2" name="Freeform: Shape 121"/>
                <p:cNvSpPr/>
                <p:nvPr/>
              </p:nvSpPr>
              <p:spPr>
                <a:xfrm>
                  <a:off x="5601523" y="2204188"/>
                  <a:ext cx="1316109" cy="1503813"/>
                </a:xfrm>
                <a:custGeom>
                  <a:avLst/>
                  <a:gdLst>
                    <a:gd name="connsiteX0" fmla="*/ 1284151 w 1316109"/>
                    <a:gd name="connsiteY0" fmla="*/ 778288 h 1503813"/>
                    <a:gd name="connsiteX1" fmla="*/ 1126134 w 1316109"/>
                    <a:gd name="connsiteY1" fmla="*/ 91179 h 1503813"/>
                    <a:gd name="connsiteX2" fmla="*/ 481636 w 1316109"/>
                    <a:gd name="connsiteY2" fmla="*/ 23711 h 1503813"/>
                    <a:gd name="connsiteX3" fmla="*/ 75053 w 1316109"/>
                    <a:gd name="connsiteY3" fmla="*/ 146219 h 1503813"/>
                    <a:gd name="connsiteX4" fmla="*/ 18237 w 1316109"/>
                    <a:gd name="connsiteY4" fmla="*/ 819124 h 1503813"/>
                    <a:gd name="connsiteX5" fmla="*/ 18237 w 1316109"/>
                    <a:gd name="connsiteY5" fmla="*/ 1424562 h 1503813"/>
                    <a:gd name="connsiteX6" fmla="*/ 607695 w 1316109"/>
                    <a:gd name="connsiteY6" fmla="*/ 1502682 h 1503813"/>
                    <a:gd name="connsiteX7" fmla="*/ 1316110 w 1316109"/>
                    <a:gd name="connsiteY7" fmla="*/ 1392603 h 1503813"/>
                    <a:gd name="connsiteX8" fmla="*/ 1284151 w 1316109"/>
                    <a:gd name="connsiteY8" fmla="*/ 778288 h 150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109" h="1503813">
                      <a:moveTo>
                        <a:pt x="1284151" y="778288"/>
                      </a:moveTo>
                      <a:cubicBezTo>
                        <a:pt x="1278825" y="600741"/>
                        <a:pt x="1340967" y="243870"/>
                        <a:pt x="1126134" y="91179"/>
                      </a:cubicBezTo>
                      <a:cubicBezTo>
                        <a:pt x="911302" y="-61511"/>
                        <a:pt x="481636" y="23711"/>
                        <a:pt x="481636" y="23711"/>
                      </a:cubicBezTo>
                      <a:cubicBezTo>
                        <a:pt x="481636" y="23711"/>
                        <a:pt x="206438" y="50343"/>
                        <a:pt x="75053" y="146219"/>
                      </a:cubicBezTo>
                      <a:cubicBezTo>
                        <a:pt x="-40353" y="229666"/>
                        <a:pt x="9360" y="582986"/>
                        <a:pt x="18237" y="819124"/>
                      </a:cubicBezTo>
                      <a:cubicBezTo>
                        <a:pt x="25339" y="1055263"/>
                        <a:pt x="14686" y="1330461"/>
                        <a:pt x="18237" y="1424562"/>
                      </a:cubicBezTo>
                      <a:cubicBezTo>
                        <a:pt x="20013" y="1495581"/>
                        <a:pt x="447903" y="1497356"/>
                        <a:pt x="607695" y="1502682"/>
                      </a:cubicBezTo>
                      <a:cubicBezTo>
                        <a:pt x="978770" y="1516886"/>
                        <a:pt x="1316110" y="1392603"/>
                        <a:pt x="1316110" y="1392603"/>
                      </a:cubicBezTo>
                      <a:cubicBezTo>
                        <a:pt x="1316110" y="1392603"/>
                        <a:pt x="1289478" y="948734"/>
                        <a:pt x="1284151" y="778288"/>
                      </a:cubicBezTo>
                      <a:close/>
                    </a:path>
                  </a:pathLst>
                </a:custGeom>
                <a:solidFill>
                  <a:srgbClr val="FF7F00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: Shape 122"/>
                <p:cNvSpPr/>
                <p:nvPr/>
              </p:nvSpPr>
              <p:spPr>
                <a:xfrm>
                  <a:off x="5583059" y="2261280"/>
                  <a:ext cx="265772" cy="1182820"/>
                </a:xfrm>
                <a:custGeom>
                  <a:avLst/>
                  <a:gdLst>
                    <a:gd name="connsiteX0" fmla="*/ 185841 w 265772"/>
                    <a:gd name="connsiteY0" fmla="*/ 7455 h 1182820"/>
                    <a:gd name="connsiteX1" fmla="*/ 43803 w 265772"/>
                    <a:gd name="connsiteY1" fmla="*/ 231165 h 1182820"/>
                    <a:gd name="connsiteX2" fmla="*/ 11844 w 265772"/>
                    <a:gd name="connsiteY2" fmla="*/ 962661 h 1182820"/>
                    <a:gd name="connsiteX3" fmla="*/ 31375 w 265772"/>
                    <a:gd name="connsiteY3" fmla="*/ 1182820 h 1182820"/>
                    <a:gd name="connsiteX4" fmla="*/ 169862 w 265772"/>
                    <a:gd name="connsiteY4" fmla="*/ 596913 h 1182820"/>
                    <a:gd name="connsiteX5" fmla="*/ 205371 w 265772"/>
                    <a:gd name="connsiteY5" fmla="*/ 231165 h 1182820"/>
                    <a:gd name="connsiteX6" fmla="*/ 263962 w 265772"/>
                    <a:gd name="connsiteY6" fmla="*/ 7455 h 1182820"/>
                    <a:gd name="connsiteX7" fmla="*/ 185841 w 265772"/>
                    <a:gd name="connsiteY7" fmla="*/ 7455 h 118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772" h="1182820">
                      <a:moveTo>
                        <a:pt x="185841" y="7455"/>
                      </a:moveTo>
                      <a:cubicBezTo>
                        <a:pt x="143229" y="14557"/>
                        <a:pt x="79312" y="55393"/>
                        <a:pt x="43803" y="231165"/>
                      </a:cubicBezTo>
                      <a:cubicBezTo>
                        <a:pt x="-584" y="449549"/>
                        <a:pt x="-11237" y="804644"/>
                        <a:pt x="11844" y="962661"/>
                      </a:cubicBezTo>
                      <a:cubicBezTo>
                        <a:pt x="34926" y="1120679"/>
                        <a:pt x="31375" y="1182820"/>
                        <a:pt x="31375" y="1182820"/>
                      </a:cubicBezTo>
                      <a:cubicBezTo>
                        <a:pt x="31375" y="1182820"/>
                        <a:pt x="148556" y="793991"/>
                        <a:pt x="169862" y="596913"/>
                      </a:cubicBezTo>
                      <a:cubicBezTo>
                        <a:pt x="178739" y="509915"/>
                        <a:pt x="192943" y="327041"/>
                        <a:pt x="205371" y="231165"/>
                      </a:cubicBezTo>
                      <a:cubicBezTo>
                        <a:pt x="221350" y="106882"/>
                        <a:pt x="276390" y="18108"/>
                        <a:pt x="263962" y="7455"/>
                      </a:cubicBezTo>
                      <a:cubicBezTo>
                        <a:pt x="253309" y="-4973"/>
                        <a:pt x="228452" y="353"/>
                        <a:pt x="185841" y="7455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/>
                <p:cNvSpPr/>
                <p:nvPr/>
              </p:nvSpPr>
              <p:spPr>
                <a:xfrm>
                  <a:off x="5931758" y="2167978"/>
                  <a:ext cx="359131" cy="249998"/>
                </a:xfrm>
                <a:custGeom>
                  <a:avLst/>
                  <a:gdLst>
                    <a:gd name="connsiteX0" fmla="*/ 146074 w 359131"/>
                    <a:gd name="connsiteY0" fmla="*/ 29738 h 249998"/>
                    <a:gd name="connsiteX1" fmla="*/ 486 w 359131"/>
                    <a:gd name="connsiteY1" fmla="*/ 91880 h 249998"/>
                    <a:gd name="connsiteX2" fmla="*/ 172707 w 359131"/>
                    <a:gd name="connsiteY2" fmla="*/ 248121 h 249998"/>
                    <a:gd name="connsiteX3" fmla="*/ 359132 w 359131"/>
                    <a:gd name="connsiteY3" fmla="*/ 61696 h 249998"/>
                    <a:gd name="connsiteX4" fmla="*/ 281011 w 359131"/>
                    <a:gd name="connsiteY4" fmla="*/ 1330 h 249998"/>
                    <a:gd name="connsiteX5" fmla="*/ 146074 w 359131"/>
                    <a:gd name="connsiteY5" fmla="*/ 29738 h 24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9131" h="249998">
                      <a:moveTo>
                        <a:pt x="146074" y="29738"/>
                      </a:moveTo>
                      <a:cubicBezTo>
                        <a:pt x="146074" y="29738"/>
                        <a:pt x="4036" y="52819"/>
                        <a:pt x="486" y="91880"/>
                      </a:cubicBezTo>
                      <a:cubicBezTo>
                        <a:pt x="-4841" y="129164"/>
                        <a:pt x="32444" y="267652"/>
                        <a:pt x="172707" y="248121"/>
                      </a:cubicBezTo>
                      <a:cubicBezTo>
                        <a:pt x="311194" y="228591"/>
                        <a:pt x="359132" y="93655"/>
                        <a:pt x="359132" y="61696"/>
                      </a:cubicBezTo>
                      <a:cubicBezTo>
                        <a:pt x="357356" y="29738"/>
                        <a:pt x="328949" y="-7547"/>
                        <a:pt x="281011" y="1330"/>
                      </a:cubicBezTo>
                      <a:cubicBezTo>
                        <a:pt x="229522" y="10208"/>
                        <a:pt x="146074" y="29738"/>
                        <a:pt x="146074" y="29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" name="Graphic 43"/>
                <p:cNvGrpSpPr/>
                <p:nvPr/>
              </p:nvGrpSpPr>
              <p:grpSpPr>
                <a:xfrm>
                  <a:off x="5339719" y="716938"/>
                  <a:ext cx="1471428" cy="1651534"/>
                  <a:chOff x="5339719" y="716938"/>
                  <a:chExt cx="1471428" cy="1651534"/>
                </a:xfrm>
              </p:grpSpPr>
              <p:sp>
                <p:nvSpPr>
                  <p:cNvPr id="126" name="Freeform: Shape 125"/>
                  <p:cNvSpPr/>
                  <p:nvPr/>
                </p:nvSpPr>
                <p:spPr>
                  <a:xfrm>
                    <a:off x="5944672" y="1998863"/>
                    <a:ext cx="296504" cy="369609"/>
                  </a:xfrm>
                  <a:custGeom>
                    <a:avLst/>
                    <a:gdLst>
                      <a:gd name="connsiteX0" fmla="*/ 0 w 296504"/>
                      <a:gd name="connsiteY0" fmla="*/ 35510 h 369609"/>
                      <a:gd name="connsiteX1" fmla="*/ 205955 w 296504"/>
                      <a:gd name="connsiteY1" fmla="*/ 0 h 369609"/>
                      <a:gd name="connsiteX2" fmla="*/ 296504 w 296504"/>
                      <a:gd name="connsiteY2" fmla="*/ 218384 h 369609"/>
                      <a:gd name="connsiteX3" fmla="*/ 149140 w 296504"/>
                      <a:gd name="connsiteY3" fmla="*/ 369299 h 369609"/>
                      <a:gd name="connsiteX4" fmla="*/ 26632 w 296504"/>
                      <a:gd name="connsiteY4" fmla="*/ 259220 h 369609"/>
                      <a:gd name="connsiteX5" fmla="*/ 0 w 296504"/>
                      <a:gd name="connsiteY5" fmla="*/ 35510 h 369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6504" h="369609">
                        <a:moveTo>
                          <a:pt x="0" y="35510"/>
                        </a:moveTo>
                        <a:lnTo>
                          <a:pt x="205955" y="0"/>
                        </a:lnTo>
                        <a:lnTo>
                          <a:pt x="296504" y="218384"/>
                        </a:lnTo>
                        <a:cubicBezTo>
                          <a:pt x="296504" y="218384"/>
                          <a:pt x="269872" y="363973"/>
                          <a:pt x="149140" y="369299"/>
                        </a:cubicBezTo>
                        <a:cubicBezTo>
                          <a:pt x="28408" y="376401"/>
                          <a:pt x="26632" y="259220"/>
                          <a:pt x="26632" y="259220"/>
                        </a:cubicBezTo>
                        <a:lnTo>
                          <a:pt x="0" y="35510"/>
                        </a:lnTo>
                        <a:close/>
                      </a:path>
                    </a:pathLst>
                  </a:custGeom>
                  <a:solidFill>
                    <a:srgbClr val="FFD5CC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7" name="Graphic 43"/>
                  <p:cNvGrpSpPr/>
                  <p:nvPr/>
                </p:nvGrpSpPr>
                <p:grpSpPr>
                  <a:xfrm>
                    <a:off x="5339719" y="716938"/>
                    <a:ext cx="1471428" cy="1514699"/>
                    <a:chOff x="5339719" y="716938"/>
                    <a:chExt cx="1471428" cy="1514699"/>
                  </a:xfrm>
                </p:grpSpPr>
                <p:sp>
                  <p:nvSpPr>
                    <p:cNvPr id="128" name="Freeform: Shape 127"/>
                    <p:cNvSpPr/>
                    <p:nvPr/>
                  </p:nvSpPr>
                  <p:spPr>
                    <a:xfrm>
                      <a:off x="5339719" y="716938"/>
                      <a:ext cx="1471428" cy="1390766"/>
                    </a:xfrm>
                    <a:custGeom>
                      <a:avLst/>
                      <a:gdLst>
                        <a:gd name="connsiteX0" fmla="*/ 1371959 w 1471428"/>
                        <a:gd name="connsiteY0" fmla="*/ 486512 h 1390766"/>
                        <a:gd name="connsiteX1" fmla="*/ 1066577 w 1471428"/>
                        <a:gd name="connsiteY1" fmla="*/ 271679 h 1390766"/>
                        <a:gd name="connsiteX2" fmla="*/ 1100311 w 1471428"/>
                        <a:gd name="connsiteY2" fmla="*/ 232619 h 1390766"/>
                        <a:gd name="connsiteX3" fmla="*/ 1150024 w 1471428"/>
                        <a:gd name="connsiteY3" fmla="*/ 99458 h 1390766"/>
                        <a:gd name="connsiteX4" fmla="*/ 1045271 w 1471428"/>
                        <a:gd name="connsiteY4" fmla="*/ 101234 h 1390766"/>
                        <a:gd name="connsiteX5" fmla="*/ 967150 w 1471428"/>
                        <a:gd name="connsiteY5" fmla="*/ 191783 h 1390766"/>
                        <a:gd name="connsiteX6" fmla="*/ 963599 w 1471428"/>
                        <a:gd name="connsiteY6" fmla="*/ 193558 h 1390766"/>
                        <a:gd name="connsiteX7" fmla="*/ 899682 w 1471428"/>
                        <a:gd name="connsiteY7" fmla="*/ 88805 h 1390766"/>
                        <a:gd name="connsiteX8" fmla="*/ 654667 w 1471428"/>
                        <a:gd name="connsiteY8" fmla="*/ 24888 h 1390766"/>
                        <a:gd name="connsiteX9" fmla="*/ 778950 w 1471428"/>
                        <a:gd name="connsiteY9" fmla="*/ 181130 h 1390766"/>
                        <a:gd name="connsiteX10" fmla="*/ 414977 w 1471428"/>
                        <a:gd name="connsiteY10" fmla="*/ 179355 h 1390766"/>
                        <a:gd name="connsiteX11" fmla="*/ 40352 w 1471428"/>
                        <a:gd name="connsiteY11" fmla="*/ 500716 h 1390766"/>
                        <a:gd name="connsiteX12" fmla="*/ 90065 w 1471428"/>
                        <a:gd name="connsiteY12" fmla="*/ 564633 h 1390766"/>
                        <a:gd name="connsiteX13" fmla="*/ 6618 w 1471428"/>
                        <a:gd name="connsiteY13" fmla="*/ 862913 h 1390766"/>
                        <a:gd name="connsiteX14" fmla="*/ 114922 w 1471428"/>
                        <a:gd name="connsiteY14" fmla="*/ 951687 h 1390766"/>
                        <a:gd name="connsiteX15" fmla="*/ 230328 w 1471428"/>
                        <a:gd name="connsiteY15" fmla="*/ 1214457 h 1390766"/>
                        <a:gd name="connsiteX16" fmla="*/ 626259 w 1471428"/>
                        <a:gd name="connsiteY16" fmla="*/ 1376025 h 1390766"/>
                        <a:gd name="connsiteX17" fmla="*/ 1086107 w 1471428"/>
                        <a:gd name="connsiteY17" fmla="*/ 1347618 h 1390766"/>
                        <a:gd name="connsiteX18" fmla="*/ 1419897 w 1471428"/>
                        <a:gd name="connsiteY18" fmla="*/ 971217 h 1390766"/>
                        <a:gd name="connsiteX19" fmla="*/ 1471385 w 1471428"/>
                        <a:gd name="connsiteY19" fmla="*/ 852260 h 1390766"/>
                        <a:gd name="connsiteX20" fmla="*/ 1371959 w 1471428"/>
                        <a:gd name="connsiteY20" fmla="*/ 486512 h 1390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471428" h="1390766">
                          <a:moveTo>
                            <a:pt x="1371959" y="486512"/>
                          </a:moveTo>
                          <a:cubicBezTo>
                            <a:pt x="1309817" y="383534"/>
                            <a:pt x="1187309" y="289434"/>
                            <a:pt x="1066577" y="271679"/>
                          </a:cubicBezTo>
                          <a:cubicBezTo>
                            <a:pt x="1079005" y="257476"/>
                            <a:pt x="1089658" y="245047"/>
                            <a:pt x="1100311" y="232619"/>
                          </a:cubicBezTo>
                          <a:cubicBezTo>
                            <a:pt x="1125168" y="204211"/>
                            <a:pt x="1173105" y="140294"/>
                            <a:pt x="1150024" y="99458"/>
                          </a:cubicBezTo>
                          <a:cubicBezTo>
                            <a:pt x="1123392" y="55071"/>
                            <a:pt x="1077230" y="81704"/>
                            <a:pt x="1045271" y="101234"/>
                          </a:cubicBezTo>
                          <a:cubicBezTo>
                            <a:pt x="1011537" y="122539"/>
                            <a:pt x="984905" y="156273"/>
                            <a:pt x="967150" y="191783"/>
                          </a:cubicBezTo>
                          <a:cubicBezTo>
                            <a:pt x="965375" y="191783"/>
                            <a:pt x="965375" y="193558"/>
                            <a:pt x="963599" y="193558"/>
                          </a:cubicBezTo>
                          <a:cubicBezTo>
                            <a:pt x="947620" y="159824"/>
                            <a:pt x="926314" y="120764"/>
                            <a:pt x="899682" y="88805"/>
                          </a:cubicBezTo>
                          <a:cubicBezTo>
                            <a:pt x="835765" y="8909"/>
                            <a:pt x="704380" y="-28376"/>
                            <a:pt x="654667" y="24888"/>
                          </a:cubicBezTo>
                          <a:cubicBezTo>
                            <a:pt x="619157" y="63949"/>
                            <a:pt x="778950" y="181130"/>
                            <a:pt x="778950" y="181130"/>
                          </a:cubicBezTo>
                          <a:cubicBezTo>
                            <a:pt x="778950" y="181130"/>
                            <a:pt x="574770" y="126090"/>
                            <a:pt x="414977" y="179355"/>
                          </a:cubicBezTo>
                          <a:cubicBezTo>
                            <a:pt x="290694" y="221966"/>
                            <a:pt x="58107" y="355127"/>
                            <a:pt x="40352" y="500716"/>
                          </a:cubicBezTo>
                          <a:cubicBezTo>
                            <a:pt x="35026" y="539776"/>
                            <a:pt x="90065" y="564633"/>
                            <a:pt x="90065" y="564633"/>
                          </a:cubicBezTo>
                          <a:cubicBezTo>
                            <a:pt x="90065" y="564633"/>
                            <a:pt x="-28892" y="775915"/>
                            <a:pt x="6618" y="862913"/>
                          </a:cubicBezTo>
                          <a:cubicBezTo>
                            <a:pt x="40352" y="949911"/>
                            <a:pt x="114922" y="951687"/>
                            <a:pt x="114922" y="951687"/>
                          </a:cubicBezTo>
                          <a:cubicBezTo>
                            <a:pt x="114922" y="951687"/>
                            <a:pt x="189492" y="1189600"/>
                            <a:pt x="230328" y="1214457"/>
                          </a:cubicBezTo>
                          <a:cubicBezTo>
                            <a:pt x="358162" y="1292578"/>
                            <a:pt x="448711" y="1342291"/>
                            <a:pt x="626259" y="1376025"/>
                          </a:cubicBezTo>
                          <a:cubicBezTo>
                            <a:pt x="803806" y="1407984"/>
                            <a:pt x="924539" y="1383127"/>
                            <a:pt x="1086107" y="1347618"/>
                          </a:cubicBezTo>
                          <a:cubicBezTo>
                            <a:pt x="1370183" y="1281925"/>
                            <a:pt x="1419897" y="971217"/>
                            <a:pt x="1419897" y="971217"/>
                          </a:cubicBezTo>
                          <a:cubicBezTo>
                            <a:pt x="1419897" y="971217"/>
                            <a:pt x="1473161" y="942809"/>
                            <a:pt x="1471385" y="852260"/>
                          </a:cubicBezTo>
                          <a:cubicBezTo>
                            <a:pt x="1469610" y="733303"/>
                            <a:pt x="1434100" y="587714"/>
                            <a:pt x="1371959" y="486512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/>
                    <p:cNvSpPr/>
                    <p:nvPr/>
                  </p:nvSpPr>
                  <p:spPr>
                    <a:xfrm>
                      <a:off x="5441236" y="1115799"/>
                      <a:ext cx="1158182" cy="1106951"/>
                    </a:xfrm>
                    <a:custGeom>
                      <a:avLst/>
                      <a:gdLst>
                        <a:gd name="connsiteX0" fmla="*/ 775084 w 1158182"/>
                        <a:gd name="connsiteY0" fmla="*/ 48591 h 1106951"/>
                        <a:gd name="connsiteX1" fmla="*/ 183850 w 1158182"/>
                        <a:gd name="connsiteY1" fmla="*/ 132038 h 1106951"/>
                        <a:gd name="connsiteX2" fmla="*/ 16956 w 1158182"/>
                        <a:gd name="connsiteY2" fmla="*/ 794290 h 1106951"/>
                        <a:gd name="connsiteX3" fmla="*/ 995242 w 1158182"/>
                        <a:gd name="connsiteY3" fmla="*/ 907921 h 1106951"/>
                        <a:gd name="connsiteX4" fmla="*/ 1155035 w 1158182"/>
                        <a:gd name="connsiteY4" fmla="*/ 492459 h 1106951"/>
                        <a:gd name="connsiteX5" fmla="*/ 775084 w 1158182"/>
                        <a:gd name="connsiteY5" fmla="*/ 48591 h 11069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58182" h="1106951">
                          <a:moveTo>
                            <a:pt x="775084" y="48591"/>
                          </a:moveTo>
                          <a:cubicBezTo>
                            <a:pt x="586883" y="-18878"/>
                            <a:pt x="311684" y="-36632"/>
                            <a:pt x="183850" y="132038"/>
                          </a:cubicBezTo>
                          <a:cubicBezTo>
                            <a:pt x="75546" y="275851"/>
                            <a:pt x="-45186" y="561703"/>
                            <a:pt x="16956" y="794290"/>
                          </a:cubicBezTo>
                          <a:cubicBezTo>
                            <a:pt x="103954" y="1122753"/>
                            <a:pt x="679208" y="1241710"/>
                            <a:pt x="995242" y="907921"/>
                          </a:cubicBezTo>
                          <a:cubicBezTo>
                            <a:pt x="1078690" y="820922"/>
                            <a:pt x="1124852" y="730373"/>
                            <a:pt x="1155035" y="492459"/>
                          </a:cubicBezTo>
                          <a:cubicBezTo>
                            <a:pt x="1183443" y="256321"/>
                            <a:pt x="1016548" y="135589"/>
                            <a:pt x="775084" y="48591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0" name="Graphic 43"/>
                    <p:cNvGrpSpPr/>
                    <p:nvPr/>
                  </p:nvGrpSpPr>
                  <p:grpSpPr>
                    <a:xfrm>
                      <a:off x="6431491" y="1485513"/>
                      <a:ext cx="281911" cy="344225"/>
                      <a:chOff x="6431491" y="1485513"/>
                      <a:chExt cx="281911" cy="344225"/>
                    </a:xfrm>
                  </p:grpSpPr>
                  <p:sp>
                    <p:nvSpPr>
                      <p:cNvPr id="131" name="Freeform: Shape 130"/>
                      <p:cNvSpPr/>
                      <p:nvPr/>
                    </p:nvSpPr>
                    <p:spPr>
                      <a:xfrm>
                        <a:off x="6431491" y="1485513"/>
                        <a:ext cx="281911" cy="344225"/>
                      </a:xfrm>
                      <a:custGeom>
                        <a:avLst/>
                        <a:gdLst>
                          <a:gd name="connsiteX0" fmla="*/ 180760 w 281911"/>
                          <a:gd name="connsiteY0" fmla="*/ 12666 h 344225"/>
                          <a:gd name="connsiteX1" fmla="*/ 12090 w 281911"/>
                          <a:gd name="connsiteY1" fmla="*/ 103215 h 344225"/>
                          <a:gd name="connsiteX2" fmla="*/ 74231 w 281911"/>
                          <a:gd name="connsiteY2" fmla="*/ 335803 h 344225"/>
                          <a:gd name="connsiteX3" fmla="*/ 273084 w 281911"/>
                          <a:gd name="connsiteY3" fmla="*/ 213295 h 344225"/>
                          <a:gd name="connsiteX4" fmla="*/ 180760 w 281911"/>
                          <a:gd name="connsiteY4" fmla="*/ 12666 h 344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1911" h="344225">
                            <a:moveTo>
                              <a:pt x="180760" y="12666"/>
                            </a:moveTo>
                            <a:cubicBezTo>
                              <a:pt x="116843" y="-17517"/>
                              <a:pt x="42273" y="3789"/>
                              <a:pt x="12090" y="103215"/>
                            </a:cubicBezTo>
                            <a:cubicBezTo>
                              <a:pt x="-18093" y="202642"/>
                              <a:pt x="10314" y="305619"/>
                              <a:pt x="74231" y="335803"/>
                            </a:cubicBezTo>
                            <a:cubicBezTo>
                              <a:pt x="138148" y="365986"/>
                              <a:pt x="244677" y="312721"/>
                              <a:pt x="273084" y="213295"/>
                            </a:cubicBezTo>
                            <a:cubicBezTo>
                              <a:pt x="305043" y="113868"/>
                              <a:pt x="244677" y="42849"/>
                              <a:pt x="180760" y="126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2" name="Freeform: Shape 131"/>
                      <p:cNvSpPr/>
                      <p:nvPr/>
                    </p:nvSpPr>
                    <p:spPr>
                      <a:xfrm>
                        <a:off x="6546558" y="1579851"/>
                        <a:ext cx="92324" cy="159792"/>
                      </a:xfrm>
                      <a:custGeom>
                        <a:avLst/>
                        <a:gdLst>
                          <a:gd name="connsiteX0" fmla="*/ 92325 w 92324"/>
                          <a:gd name="connsiteY0" fmla="*/ 1776 h 159792"/>
                          <a:gd name="connsiteX1" fmla="*/ 83447 w 92324"/>
                          <a:gd name="connsiteY1" fmla="*/ 7102 h 159792"/>
                          <a:gd name="connsiteX2" fmla="*/ 76345 w 92324"/>
                          <a:gd name="connsiteY2" fmla="*/ 12428 h 159792"/>
                          <a:gd name="connsiteX3" fmla="*/ 69243 w 92324"/>
                          <a:gd name="connsiteY3" fmla="*/ 17755 h 159792"/>
                          <a:gd name="connsiteX4" fmla="*/ 63917 w 92324"/>
                          <a:gd name="connsiteY4" fmla="*/ 24857 h 159792"/>
                          <a:gd name="connsiteX5" fmla="*/ 58590 w 92324"/>
                          <a:gd name="connsiteY5" fmla="*/ 31959 h 159792"/>
                          <a:gd name="connsiteX6" fmla="*/ 55040 w 92324"/>
                          <a:gd name="connsiteY6" fmla="*/ 39060 h 159792"/>
                          <a:gd name="connsiteX7" fmla="*/ 51489 w 92324"/>
                          <a:gd name="connsiteY7" fmla="*/ 46162 h 159792"/>
                          <a:gd name="connsiteX8" fmla="*/ 47938 w 92324"/>
                          <a:gd name="connsiteY8" fmla="*/ 53264 h 159792"/>
                          <a:gd name="connsiteX9" fmla="*/ 42611 w 92324"/>
                          <a:gd name="connsiteY9" fmla="*/ 69244 h 159792"/>
                          <a:gd name="connsiteX10" fmla="*/ 39060 w 92324"/>
                          <a:gd name="connsiteY10" fmla="*/ 86998 h 159792"/>
                          <a:gd name="connsiteX11" fmla="*/ 35510 w 92324"/>
                          <a:gd name="connsiteY11" fmla="*/ 104753 h 159792"/>
                          <a:gd name="connsiteX12" fmla="*/ 33734 w 92324"/>
                          <a:gd name="connsiteY12" fmla="*/ 122508 h 159792"/>
                          <a:gd name="connsiteX13" fmla="*/ 5326 w 92324"/>
                          <a:gd name="connsiteY13" fmla="*/ 108304 h 159792"/>
                          <a:gd name="connsiteX14" fmla="*/ 15979 w 92324"/>
                          <a:gd name="connsiteY14" fmla="*/ 102978 h 159792"/>
                          <a:gd name="connsiteX15" fmla="*/ 26632 w 92324"/>
                          <a:gd name="connsiteY15" fmla="*/ 97651 h 159792"/>
                          <a:gd name="connsiteX16" fmla="*/ 51489 w 92324"/>
                          <a:gd name="connsiteY16" fmla="*/ 92325 h 159792"/>
                          <a:gd name="connsiteX17" fmla="*/ 65693 w 92324"/>
                          <a:gd name="connsiteY17" fmla="*/ 92325 h 159792"/>
                          <a:gd name="connsiteX18" fmla="*/ 72794 w 92324"/>
                          <a:gd name="connsiteY18" fmla="*/ 94100 h 159792"/>
                          <a:gd name="connsiteX19" fmla="*/ 79896 w 92324"/>
                          <a:gd name="connsiteY19" fmla="*/ 97651 h 159792"/>
                          <a:gd name="connsiteX20" fmla="*/ 85223 w 92324"/>
                          <a:gd name="connsiteY20" fmla="*/ 102978 h 159792"/>
                          <a:gd name="connsiteX21" fmla="*/ 88774 w 92324"/>
                          <a:gd name="connsiteY21" fmla="*/ 108304 h 159792"/>
                          <a:gd name="connsiteX22" fmla="*/ 90549 w 92324"/>
                          <a:gd name="connsiteY22" fmla="*/ 120732 h 159792"/>
                          <a:gd name="connsiteX23" fmla="*/ 81672 w 92324"/>
                          <a:gd name="connsiteY23" fmla="*/ 113630 h 159792"/>
                          <a:gd name="connsiteX24" fmla="*/ 78121 w 92324"/>
                          <a:gd name="connsiteY24" fmla="*/ 111855 h 159792"/>
                          <a:gd name="connsiteX25" fmla="*/ 74570 w 92324"/>
                          <a:gd name="connsiteY25" fmla="*/ 111855 h 159792"/>
                          <a:gd name="connsiteX26" fmla="*/ 71019 w 92324"/>
                          <a:gd name="connsiteY26" fmla="*/ 111855 h 159792"/>
                          <a:gd name="connsiteX27" fmla="*/ 67468 w 92324"/>
                          <a:gd name="connsiteY27" fmla="*/ 111855 h 159792"/>
                          <a:gd name="connsiteX28" fmla="*/ 58590 w 92324"/>
                          <a:gd name="connsiteY28" fmla="*/ 115406 h 159792"/>
                          <a:gd name="connsiteX29" fmla="*/ 42611 w 92324"/>
                          <a:gd name="connsiteY29" fmla="*/ 126059 h 159792"/>
                          <a:gd name="connsiteX30" fmla="*/ 33734 w 92324"/>
                          <a:gd name="connsiteY30" fmla="*/ 131385 h 159792"/>
                          <a:gd name="connsiteX31" fmla="*/ 26632 w 92324"/>
                          <a:gd name="connsiteY31" fmla="*/ 136712 h 159792"/>
                          <a:gd name="connsiteX32" fmla="*/ 1775 w 92324"/>
                          <a:gd name="connsiteY32" fmla="*/ 159793 h 159792"/>
                          <a:gd name="connsiteX33" fmla="*/ 0 w 92324"/>
                          <a:gd name="connsiteY33" fmla="*/ 124283 h 159792"/>
                          <a:gd name="connsiteX34" fmla="*/ 0 w 92324"/>
                          <a:gd name="connsiteY34" fmla="*/ 102978 h 159792"/>
                          <a:gd name="connsiteX35" fmla="*/ 3551 w 92324"/>
                          <a:gd name="connsiteY35" fmla="*/ 81672 h 159792"/>
                          <a:gd name="connsiteX36" fmla="*/ 19530 w 92324"/>
                          <a:gd name="connsiteY36" fmla="*/ 40836 h 159792"/>
                          <a:gd name="connsiteX37" fmla="*/ 26632 w 92324"/>
                          <a:gd name="connsiteY37" fmla="*/ 31959 h 159792"/>
                          <a:gd name="connsiteX38" fmla="*/ 33734 w 92324"/>
                          <a:gd name="connsiteY38" fmla="*/ 23081 h 159792"/>
                          <a:gd name="connsiteX39" fmla="*/ 51489 w 92324"/>
                          <a:gd name="connsiteY39" fmla="*/ 8877 h 159792"/>
                          <a:gd name="connsiteX40" fmla="*/ 62142 w 92324"/>
                          <a:gd name="connsiteY40" fmla="*/ 3551 h 159792"/>
                          <a:gd name="connsiteX41" fmla="*/ 72794 w 92324"/>
                          <a:gd name="connsiteY41" fmla="*/ 0 h 159792"/>
                          <a:gd name="connsiteX42" fmla="*/ 92325 w 92324"/>
                          <a:gd name="connsiteY42" fmla="*/ 1776 h 15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92324" h="159792">
                            <a:moveTo>
                              <a:pt x="92325" y="1776"/>
                            </a:moveTo>
                            <a:cubicBezTo>
                              <a:pt x="88774" y="3551"/>
                              <a:pt x="86998" y="5326"/>
                              <a:pt x="83447" y="7102"/>
                            </a:cubicBezTo>
                            <a:cubicBezTo>
                              <a:pt x="79896" y="8877"/>
                              <a:pt x="78121" y="10653"/>
                              <a:pt x="76345" y="12428"/>
                            </a:cubicBezTo>
                            <a:cubicBezTo>
                              <a:pt x="74570" y="14204"/>
                              <a:pt x="71019" y="15979"/>
                              <a:pt x="69243" y="17755"/>
                            </a:cubicBezTo>
                            <a:cubicBezTo>
                              <a:pt x="67468" y="19530"/>
                              <a:pt x="65693" y="23081"/>
                              <a:pt x="63917" y="24857"/>
                            </a:cubicBezTo>
                            <a:cubicBezTo>
                              <a:pt x="62142" y="26632"/>
                              <a:pt x="60366" y="30183"/>
                              <a:pt x="58590" y="31959"/>
                            </a:cubicBezTo>
                            <a:cubicBezTo>
                              <a:pt x="56815" y="33734"/>
                              <a:pt x="55040" y="37285"/>
                              <a:pt x="55040" y="39060"/>
                            </a:cubicBezTo>
                            <a:cubicBezTo>
                              <a:pt x="53264" y="40836"/>
                              <a:pt x="51489" y="44387"/>
                              <a:pt x="51489" y="46162"/>
                            </a:cubicBezTo>
                            <a:cubicBezTo>
                              <a:pt x="49713" y="49713"/>
                              <a:pt x="49713" y="51489"/>
                              <a:pt x="47938" y="53264"/>
                            </a:cubicBezTo>
                            <a:cubicBezTo>
                              <a:pt x="46162" y="58591"/>
                              <a:pt x="44387" y="63917"/>
                              <a:pt x="42611" y="69244"/>
                            </a:cubicBezTo>
                            <a:cubicBezTo>
                              <a:pt x="40836" y="74570"/>
                              <a:pt x="39060" y="79896"/>
                              <a:pt x="39060" y="86998"/>
                            </a:cubicBezTo>
                            <a:cubicBezTo>
                              <a:pt x="37285" y="92325"/>
                              <a:pt x="37285" y="99427"/>
                              <a:pt x="35510" y="104753"/>
                            </a:cubicBezTo>
                            <a:cubicBezTo>
                              <a:pt x="33734" y="110080"/>
                              <a:pt x="33734" y="117181"/>
                              <a:pt x="33734" y="122508"/>
                            </a:cubicBezTo>
                            <a:lnTo>
                              <a:pt x="5326" y="108304"/>
                            </a:lnTo>
                            <a:cubicBezTo>
                              <a:pt x="8877" y="106529"/>
                              <a:pt x="12428" y="104753"/>
                              <a:pt x="15979" y="102978"/>
                            </a:cubicBezTo>
                            <a:cubicBezTo>
                              <a:pt x="19530" y="101202"/>
                              <a:pt x="23081" y="99427"/>
                              <a:pt x="26632" y="97651"/>
                            </a:cubicBezTo>
                            <a:cubicBezTo>
                              <a:pt x="33734" y="94100"/>
                              <a:pt x="42611" y="92325"/>
                              <a:pt x="51489" y="92325"/>
                            </a:cubicBezTo>
                            <a:cubicBezTo>
                              <a:pt x="56815" y="92325"/>
                              <a:pt x="60366" y="92325"/>
                              <a:pt x="65693" y="92325"/>
                            </a:cubicBezTo>
                            <a:cubicBezTo>
                              <a:pt x="67468" y="92325"/>
                              <a:pt x="71019" y="94100"/>
                              <a:pt x="72794" y="94100"/>
                            </a:cubicBezTo>
                            <a:cubicBezTo>
                              <a:pt x="74570" y="94100"/>
                              <a:pt x="78121" y="95876"/>
                              <a:pt x="79896" y="97651"/>
                            </a:cubicBezTo>
                            <a:cubicBezTo>
                              <a:pt x="81672" y="99427"/>
                              <a:pt x="83447" y="101202"/>
                              <a:pt x="85223" y="102978"/>
                            </a:cubicBezTo>
                            <a:cubicBezTo>
                              <a:pt x="86998" y="104753"/>
                              <a:pt x="86998" y="106529"/>
                              <a:pt x="88774" y="108304"/>
                            </a:cubicBezTo>
                            <a:cubicBezTo>
                              <a:pt x="90549" y="111855"/>
                              <a:pt x="90549" y="117181"/>
                              <a:pt x="90549" y="120732"/>
                            </a:cubicBezTo>
                            <a:cubicBezTo>
                              <a:pt x="86998" y="117181"/>
                              <a:pt x="85223" y="115406"/>
                              <a:pt x="81672" y="113630"/>
                            </a:cubicBezTo>
                            <a:cubicBezTo>
                              <a:pt x="79896" y="111855"/>
                              <a:pt x="79896" y="111855"/>
                              <a:pt x="78121" y="111855"/>
                            </a:cubicBezTo>
                            <a:cubicBezTo>
                              <a:pt x="76345" y="111855"/>
                              <a:pt x="76345" y="110080"/>
                              <a:pt x="74570" y="111855"/>
                            </a:cubicBezTo>
                            <a:cubicBezTo>
                              <a:pt x="72794" y="111855"/>
                              <a:pt x="72794" y="111855"/>
                              <a:pt x="71019" y="111855"/>
                            </a:cubicBezTo>
                            <a:cubicBezTo>
                              <a:pt x="69243" y="111855"/>
                              <a:pt x="69243" y="111855"/>
                              <a:pt x="67468" y="111855"/>
                            </a:cubicBezTo>
                            <a:cubicBezTo>
                              <a:pt x="63917" y="111855"/>
                              <a:pt x="62142" y="113630"/>
                              <a:pt x="58590" y="115406"/>
                            </a:cubicBezTo>
                            <a:cubicBezTo>
                              <a:pt x="53264" y="118957"/>
                              <a:pt x="47938" y="120732"/>
                              <a:pt x="42611" y="126059"/>
                            </a:cubicBezTo>
                            <a:lnTo>
                              <a:pt x="33734" y="131385"/>
                            </a:lnTo>
                            <a:cubicBezTo>
                              <a:pt x="31958" y="133161"/>
                              <a:pt x="28407" y="134936"/>
                              <a:pt x="26632" y="136712"/>
                            </a:cubicBezTo>
                            <a:lnTo>
                              <a:pt x="1775" y="159793"/>
                            </a:lnTo>
                            <a:lnTo>
                              <a:pt x="0" y="124283"/>
                            </a:lnTo>
                            <a:cubicBezTo>
                              <a:pt x="0" y="115406"/>
                              <a:pt x="0" y="110080"/>
                              <a:pt x="0" y="102978"/>
                            </a:cubicBezTo>
                            <a:cubicBezTo>
                              <a:pt x="0" y="95876"/>
                              <a:pt x="1775" y="88774"/>
                              <a:pt x="3551" y="81672"/>
                            </a:cubicBezTo>
                            <a:cubicBezTo>
                              <a:pt x="7102" y="67468"/>
                              <a:pt x="12428" y="53264"/>
                              <a:pt x="19530" y="40836"/>
                            </a:cubicBezTo>
                            <a:cubicBezTo>
                              <a:pt x="21306" y="37285"/>
                              <a:pt x="23081" y="33734"/>
                              <a:pt x="26632" y="31959"/>
                            </a:cubicBezTo>
                            <a:cubicBezTo>
                              <a:pt x="28407" y="28408"/>
                              <a:pt x="31958" y="26632"/>
                              <a:pt x="33734" y="23081"/>
                            </a:cubicBezTo>
                            <a:cubicBezTo>
                              <a:pt x="39060" y="17755"/>
                              <a:pt x="46162" y="12428"/>
                              <a:pt x="51489" y="8877"/>
                            </a:cubicBezTo>
                            <a:cubicBezTo>
                              <a:pt x="55040" y="7102"/>
                              <a:pt x="58590" y="5326"/>
                              <a:pt x="62142" y="3551"/>
                            </a:cubicBezTo>
                            <a:cubicBezTo>
                              <a:pt x="65693" y="1776"/>
                              <a:pt x="69243" y="1776"/>
                              <a:pt x="72794" y="0"/>
                            </a:cubicBezTo>
                            <a:cubicBezTo>
                              <a:pt x="78121" y="0"/>
                              <a:pt x="85223" y="1776"/>
                              <a:pt x="92325" y="1776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33" name="Graphic 43"/>
                    <p:cNvGrpSpPr/>
                    <p:nvPr/>
                  </p:nvGrpSpPr>
                  <p:grpSpPr>
                    <a:xfrm>
                      <a:off x="5495564" y="1526014"/>
                      <a:ext cx="967546" cy="589184"/>
                      <a:chOff x="5495564" y="1526014"/>
                      <a:chExt cx="967546" cy="589184"/>
                    </a:xfrm>
                  </p:grpSpPr>
                  <p:sp>
                    <p:nvSpPr>
                      <p:cNvPr id="134" name="Freeform: Shape 133"/>
                      <p:cNvSpPr/>
                      <p:nvPr/>
                    </p:nvSpPr>
                    <p:spPr>
                      <a:xfrm>
                        <a:off x="5794797" y="1654421"/>
                        <a:ext cx="130345" cy="268096"/>
                      </a:xfrm>
                      <a:custGeom>
                        <a:avLst/>
                        <a:gdLst>
                          <a:gd name="connsiteX0" fmla="*/ 78856 w 130345"/>
                          <a:gd name="connsiteY0" fmla="*/ 0 h 268096"/>
                          <a:gd name="connsiteX1" fmla="*/ 94836 w 130345"/>
                          <a:gd name="connsiteY1" fmla="*/ 28408 h 268096"/>
                          <a:gd name="connsiteX2" fmla="*/ 107264 w 130345"/>
                          <a:gd name="connsiteY2" fmla="*/ 58591 h 268096"/>
                          <a:gd name="connsiteX3" fmla="*/ 125019 w 130345"/>
                          <a:gd name="connsiteY3" fmla="*/ 118957 h 268096"/>
                          <a:gd name="connsiteX4" fmla="*/ 130345 w 130345"/>
                          <a:gd name="connsiteY4" fmla="*/ 140263 h 268096"/>
                          <a:gd name="connsiteX5" fmla="*/ 107264 w 130345"/>
                          <a:gd name="connsiteY5" fmla="*/ 149140 h 268096"/>
                          <a:gd name="connsiteX6" fmla="*/ 94836 w 130345"/>
                          <a:gd name="connsiteY6" fmla="*/ 154466 h 268096"/>
                          <a:gd name="connsiteX7" fmla="*/ 82407 w 130345"/>
                          <a:gd name="connsiteY7" fmla="*/ 159793 h 268096"/>
                          <a:gd name="connsiteX8" fmla="*/ 62877 w 130345"/>
                          <a:gd name="connsiteY8" fmla="*/ 172221 h 268096"/>
                          <a:gd name="connsiteX9" fmla="*/ 52224 w 130345"/>
                          <a:gd name="connsiteY9" fmla="*/ 184649 h 268096"/>
                          <a:gd name="connsiteX10" fmla="*/ 50449 w 130345"/>
                          <a:gd name="connsiteY10" fmla="*/ 189976 h 268096"/>
                          <a:gd name="connsiteX11" fmla="*/ 50449 w 130345"/>
                          <a:gd name="connsiteY11" fmla="*/ 193527 h 268096"/>
                          <a:gd name="connsiteX12" fmla="*/ 50449 w 130345"/>
                          <a:gd name="connsiteY12" fmla="*/ 195302 h 268096"/>
                          <a:gd name="connsiteX13" fmla="*/ 50449 w 130345"/>
                          <a:gd name="connsiteY13" fmla="*/ 198853 h 268096"/>
                          <a:gd name="connsiteX14" fmla="*/ 54000 w 130345"/>
                          <a:gd name="connsiteY14" fmla="*/ 205955 h 268096"/>
                          <a:gd name="connsiteX15" fmla="*/ 59326 w 130345"/>
                          <a:gd name="connsiteY15" fmla="*/ 214833 h 268096"/>
                          <a:gd name="connsiteX16" fmla="*/ 80632 w 130345"/>
                          <a:gd name="connsiteY16" fmla="*/ 232587 h 268096"/>
                          <a:gd name="connsiteX17" fmla="*/ 130345 w 130345"/>
                          <a:gd name="connsiteY17" fmla="*/ 268097 h 268096"/>
                          <a:gd name="connsiteX18" fmla="*/ 66428 w 130345"/>
                          <a:gd name="connsiteY18" fmla="*/ 260995 h 268096"/>
                          <a:gd name="connsiteX19" fmla="*/ 34469 w 130345"/>
                          <a:gd name="connsiteY19" fmla="*/ 248567 h 268096"/>
                          <a:gd name="connsiteX20" fmla="*/ 18490 w 130345"/>
                          <a:gd name="connsiteY20" fmla="*/ 236138 h 268096"/>
                          <a:gd name="connsiteX21" fmla="*/ 6062 w 130345"/>
                          <a:gd name="connsiteY21" fmla="*/ 218383 h 268096"/>
                          <a:gd name="connsiteX22" fmla="*/ 2511 w 130345"/>
                          <a:gd name="connsiteY22" fmla="*/ 207731 h 268096"/>
                          <a:gd name="connsiteX23" fmla="*/ 735 w 130345"/>
                          <a:gd name="connsiteY23" fmla="*/ 200629 h 268096"/>
                          <a:gd name="connsiteX24" fmla="*/ 735 w 130345"/>
                          <a:gd name="connsiteY24" fmla="*/ 197078 h 268096"/>
                          <a:gd name="connsiteX25" fmla="*/ 2511 w 130345"/>
                          <a:gd name="connsiteY25" fmla="*/ 172221 h 268096"/>
                          <a:gd name="connsiteX26" fmla="*/ 27368 w 130345"/>
                          <a:gd name="connsiteY26" fmla="*/ 136712 h 268096"/>
                          <a:gd name="connsiteX27" fmla="*/ 57551 w 130345"/>
                          <a:gd name="connsiteY27" fmla="*/ 117181 h 268096"/>
                          <a:gd name="connsiteX28" fmla="*/ 73530 w 130345"/>
                          <a:gd name="connsiteY28" fmla="*/ 110080 h 268096"/>
                          <a:gd name="connsiteX29" fmla="*/ 91285 w 130345"/>
                          <a:gd name="connsiteY29" fmla="*/ 104753 h 268096"/>
                          <a:gd name="connsiteX30" fmla="*/ 73530 w 130345"/>
                          <a:gd name="connsiteY30" fmla="*/ 134936 h 268096"/>
                          <a:gd name="connsiteX31" fmla="*/ 69979 w 130345"/>
                          <a:gd name="connsiteY31" fmla="*/ 72795 h 268096"/>
                          <a:gd name="connsiteX32" fmla="*/ 71755 w 130345"/>
                          <a:gd name="connsiteY32" fmla="*/ 40836 h 268096"/>
                          <a:gd name="connsiteX33" fmla="*/ 78856 w 130345"/>
                          <a:gd name="connsiteY33" fmla="*/ 0 h 2680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30345" h="268096">
                            <a:moveTo>
                              <a:pt x="78856" y="0"/>
                            </a:moveTo>
                            <a:cubicBezTo>
                              <a:pt x="85958" y="8877"/>
                              <a:pt x="91285" y="19530"/>
                              <a:pt x="94836" y="28408"/>
                            </a:cubicBezTo>
                            <a:cubicBezTo>
                              <a:pt x="100162" y="37285"/>
                              <a:pt x="103713" y="47938"/>
                              <a:pt x="107264" y="58591"/>
                            </a:cubicBezTo>
                            <a:cubicBezTo>
                              <a:pt x="114366" y="78121"/>
                              <a:pt x="119692" y="99427"/>
                              <a:pt x="125019" y="118957"/>
                            </a:cubicBezTo>
                            <a:lnTo>
                              <a:pt x="130345" y="140263"/>
                            </a:lnTo>
                            <a:lnTo>
                              <a:pt x="107264" y="149140"/>
                            </a:lnTo>
                            <a:lnTo>
                              <a:pt x="94836" y="154466"/>
                            </a:lnTo>
                            <a:cubicBezTo>
                              <a:pt x="91285" y="156242"/>
                              <a:pt x="85958" y="158017"/>
                              <a:pt x="82407" y="159793"/>
                            </a:cubicBezTo>
                            <a:cubicBezTo>
                              <a:pt x="75305" y="163344"/>
                              <a:pt x="68204" y="168670"/>
                              <a:pt x="62877" y="172221"/>
                            </a:cubicBezTo>
                            <a:cubicBezTo>
                              <a:pt x="57551" y="177548"/>
                              <a:pt x="54000" y="181099"/>
                              <a:pt x="52224" y="184649"/>
                            </a:cubicBezTo>
                            <a:cubicBezTo>
                              <a:pt x="52224" y="186425"/>
                              <a:pt x="50449" y="186425"/>
                              <a:pt x="50449" y="189976"/>
                            </a:cubicBezTo>
                            <a:lnTo>
                              <a:pt x="50449" y="193527"/>
                            </a:lnTo>
                            <a:cubicBezTo>
                              <a:pt x="50449" y="193527"/>
                              <a:pt x="50449" y="193527"/>
                              <a:pt x="50449" y="195302"/>
                            </a:cubicBezTo>
                            <a:cubicBezTo>
                              <a:pt x="50449" y="195302"/>
                              <a:pt x="50449" y="197078"/>
                              <a:pt x="50449" y="198853"/>
                            </a:cubicBezTo>
                            <a:cubicBezTo>
                              <a:pt x="50449" y="200629"/>
                              <a:pt x="52224" y="204180"/>
                              <a:pt x="54000" y="205955"/>
                            </a:cubicBezTo>
                            <a:cubicBezTo>
                              <a:pt x="55775" y="209506"/>
                              <a:pt x="57551" y="211282"/>
                              <a:pt x="59326" y="214833"/>
                            </a:cubicBezTo>
                            <a:cubicBezTo>
                              <a:pt x="64652" y="220159"/>
                              <a:pt x="71755" y="225485"/>
                              <a:pt x="80632" y="232587"/>
                            </a:cubicBezTo>
                            <a:cubicBezTo>
                              <a:pt x="96611" y="243240"/>
                              <a:pt x="114366" y="255668"/>
                              <a:pt x="130345" y="268097"/>
                            </a:cubicBezTo>
                            <a:cubicBezTo>
                              <a:pt x="109039" y="268097"/>
                              <a:pt x="87734" y="266321"/>
                              <a:pt x="66428" y="260995"/>
                            </a:cubicBezTo>
                            <a:cubicBezTo>
                              <a:pt x="55775" y="257444"/>
                              <a:pt x="45122" y="253893"/>
                              <a:pt x="34469" y="248567"/>
                            </a:cubicBezTo>
                            <a:cubicBezTo>
                              <a:pt x="29143" y="245016"/>
                              <a:pt x="23817" y="241465"/>
                              <a:pt x="18490" y="236138"/>
                            </a:cubicBezTo>
                            <a:cubicBezTo>
                              <a:pt x="13164" y="230812"/>
                              <a:pt x="9613" y="225485"/>
                              <a:pt x="6062" y="218383"/>
                            </a:cubicBezTo>
                            <a:cubicBezTo>
                              <a:pt x="4286" y="214833"/>
                              <a:pt x="2511" y="211282"/>
                              <a:pt x="2511" y="207731"/>
                            </a:cubicBezTo>
                            <a:lnTo>
                              <a:pt x="735" y="200629"/>
                            </a:lnTo>
                            <a:lnTo>
                              <a:pt x="735" y="197078"/>
                            </a:lnTo>
                            <a:cubicBezTo>
                              <a:pt x="-1040" y="189976"/>
                              <a:pt x="735" y="179323"/>
                              <a:pt x="2511" y="172221"/>
                            </a:cubicBezTo>
                            <a:cubicBezTo>
                              <a:pt x="7837" y="156242"/>
                              <a:pt x="18490" y="143814"/>
                              <a:pt x="27368" y="136712"/>
                            </a:cubicBezTo>
                            <a:cubicBezTo>
                              <a:pt x="38020" y="127834"/>
                              <a:pt x="46898" y="122508"/>
                              <a:pt x="57551" y="117181"/>
                            </a:cubicBezTo>
                            <a:cubicBezTo>
                              <a:pt x="62877" y="115406"/>
                              <a:pt x="68204" y="111855"/>
                              <a:pt x="73530" y="110080"/>
                            </a:cubicBezTo>
                            <a:cubicBezTo>
                              <a:pt x="78856" y="108304"/>
                              <a:pt x="84183" y="106529"/>
                              <a:pt x="91285" y="104753"/>
                            </a:cubicBezTo>
                            <a:lnTo>
                              <a:pt x="73530" y="134936"/>
                            </a:lnTo>
                            <a:cubicBezTo>
                              <a:pt x="71755" y="113630"/>
                              <a:pt x="69979" y="94100"/>
                              <a:pt x="69979" y="72795"/>
                            </a:cubicBezTo>
                            <a:cubicBezTo>
                              <a:pt x="69979" y="62142"/>
                              <a:pt x="69979" y="51489"/>
                              <a:pt x="71755" y="40836"/>
                            </a:cubicBezTo>
                            <a:cubicBezTo>
                              <a:pt x="73530" y="21306"/>
                              <a:pt x="75305" y="10653"/>
                              <a:pt x="788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Freeform: Shape 134"/>
                      <p:cNvSpPr/>
                      <p:nvPr/>
                    </p:nvSpPr>
                    <p:spPr>
                      <a:xfrm>
                        <a:off x="5588018" y="1579851"/>
                        <a:ext cx="172205" cy="78627"/>
                      </a:xfrm>
                      <a:custGeom>
                        <a:avLst/>
                        <a:gdLst>
                          <a:gd name="connsiteX0" fmla="*/ 33518 w 172205"/>
                          <a:gd name="connsiteY0" fmla="*/ 72795 h 78627"/>
                          <a:gd name="connsiteX1" fmla="*/ 161352 w 172205"/>
                          <a:gd name="connsiteY1" fmla="*/ 53264 h 78627"/>
                          <a:gd name="connsiteX2" fmla="*/ 172005 w 172205"/>
                          <a:gd name="connsiteY2" fmla="*/ 42611 h 78627"/>
                          <a:gd name="connsiteX3" fmla="*/ 106312 w 172205"/>
                          <a:gd name="connsiteY3" fmla="*/ 0 h 78627"/>
                          <a:gd name="connsiteX4" fmla="*/ 5110 w 172205"/>
                          <a:gd name="connsiteY4" fmla="*/ 44387 h 78627"/>
                          <a:gd name="connsiteX5" fmla="*/ 33518 w 172205"/>
                          <a:gd name="connsiteY5" fmla="*/ 72795 h 78627"/>
                          <a:gd name="connsiteX6" fmla="*/ 33518 w 172205"/>
                          <a:gd name="connsiteY6" fmla="*/ 72795 h 786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2205" h="78627">
                            <a:moveTo>
                              <a:pt x="33518" y="72795"/>
                            </a:moveTo>
                            <a:cubicBezTo>
                              <a:pt x="69027" y="39060"/>
                              <a:pt x="116965" y="47938"/>
                              <a:pt x="161352" y="53264"/>
                            </a:cubicBezTo>
                            <a:cubicBezTo>
                              <a:pt x="166678" y="53264"/>
                              <a:pt x="172005" y="47938"/>
                              <a:pt x="172005" y="42611"/>
                            </a:cubicBezTo>
                            <a:cubicBezTo>
                              <a:pt x="175556" y="8877"/>
                              <a:pt x="131169" y="0"/>
                              <a:pt x="106312" y="0"/>
                            </a:cubicBezTo>
                            <a:cubicBezTo>
                              <a:pt x="67252" y="0"/>
                              <a:pt x="29967" y="14204"/>
                              <a:pt x="5110" y="44387"/>
                            </a:cubicBezTo>
                            <a:cubicBezTo>
                              <a:pt x="-10869" y="63917"/>
                              <a:pt x="13987" y="90549"/>
                              <a:pt x="33518" y="72795"/>
                            </a:cubicBezTo>
                            <a:lnTo>
                              <a:pt x="33518" y="72795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Freeform: Shape 135"/>
                      <p:cNvSpPr/>
                      <p:nvPr/>
                    </p:nvSpPr>
                    <p:spPr>
                      <a:xfrm>
                        <a:off x="6010086" y="1526014"/>
                        <a:ext cx="175514" cy="63881"/>
                      </a:xfrm>
                      <a:custGeom>
                        <a:avLst/>
                        <a:gdLst>
                          <a:gd name="connsiteX0" fmla="*/ 30462 w 175514"/>
                          <a:gd name="connsiteY0" fmla="*/ 60939 h 63881"/>
                          <a:gd name="connsiteX1" fmla="*/ 160071 w 175514"/>
                          <a:gd name="connsiteY1" fmla="*/ 62714 h 63881"/>
                          <a:gd name="connsiteX2" fmla="*/ 174275 w 175514"/>
                          <a:gd name="connsiteY2" fmla="*/ 55612 h 63881"/>
                          <a:gd name="connsiteX3" fmla="*/ 115685 w 175514"/>
                          <a:gd name="connsiteY3" fmla="*/ 2348 h 63881"/>
                          <a:gd name="connsiteX4" fmla="*/ 5605 w 175514"/>
                          <a:gd name="connsiteY4" fmla="*/ 30756 h 63881"/>
                          <a:gd name="connsiteX5" fmla="*/ 30462 w 175514"/>
                          <a:gd name="connsiteY5" fmla="*/ 60939 h 63881"/>
                          <a:gd name="connsiteX6" fmla="*/ 30462 w 175514"/>
                          <a:gd name="connsiteY6" fmla="*/ 60939 h 63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5514" h="63881">
                            <a:moveTo>
                              <a:pt x="30462" y="60939"/>
                            </a:moveTo>
                            <a:cubicBezTo>
                              <a:pt x="73073" y="34307"/>
                              <a:pt x="117460" y="50286"/>
                              <a:pt x="160071" y="62714"/>
                            </a:cubicBezTo>
                            <a:cubicBezTo>
                              <a:pt x="165398" y="64490"/>
                              <a:pt x="172500" y="60939"/>
                              <a:pt x="174275" y="55612"/>
                            </a:cubicBezTo>
                            <a:cubicBezTo>
                              <a:pt x="183153" y="21878"/>
                              <a:pt x="142317" y="5899"/>
                              <a:pt x="115685" y="2348"/>
                            </a:cubicBezTo>
                            <a:cubicBezTo>
                              <a:pt x="74849" y="-4754"/>
                              <a:pt x="37564" y="4124"/>
                              <a:pt x="5605" y="30756"/>
                            </a:cubicBezTo>
                            <a:cubicBezTo>
                              <a:pt x="-10374" y="43184"/>
                              <a:pt x="10932" y="73367"/>
                              <a:pt x="30462" y="60939"/>
                            </a:cubicBezTo>
                            <a:lnTo>
                              <a:pt x="30462" y="60939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7" name="Freeform: Shape 136"/>
                      <p:cNvSpPr/>
                      <p:nvPr/>
                    </p:nvSpPr>
                    <p:spPr>
                      <a:xfrm>
                        <a:off x="6057567" y="1618911"/>
                        <a:ext cx="137003" cy="110079"/>
                      </a:xfrm>
                      <a:custGeom>
                        <a:avLst/>
                        <a:gdLst>
                          <a:gd name="connsiteX0" fmla="*/ 6062 w 137003"/>
                          <a:gd name="connsiteY0" fmla="*/ 110080 h 110079"/>
                          <a:gd name="connsiteX1" fmla="*/ 2511 w 137003"/>
                          <a:gd name="connsiteY1" fmla="*/ 99427 h 110079"/>
                          <a:gd name="connsiteX2" fmla="*/ 735 w 137003"/>
                          <a:gd name="connsiteY2" fmla="*/ 69244 h 110079"/>
                          <a:gd name="connsiteX3" fmla="*/ 14939 w 137003"/>
                          <a:gd name="connsiteY3" fmla="*/ 26632 h 110079"/>
                          <a:gd name="connsiteX4" fmla="*/ 36245 w 137003"/>
                          <a:gd name="connsiteY4" fmla="*/ 7102 h 110079"/>
                          <a:gd name="connsiteX5" fmla="*/ 66428 w 137003"/>
                          <a:gd name="connsiteY5" fmla="*/ 0 h 110079"/>
                          <a:gd name="connsiteX6" fmla="*/ 73530 w 137003"/>
                          <a:gd name="connsiteY6" fmla="*/ 0 h 110079"/>
                          <a:gd name="connsiteX7" fmla="*/ 82407 w 137003"/>
                          <a:gd name="connsiteY7" fmla="*/ 1776 h 110079"/>
                          <a:gd name="connsiteX8" fmla="*/ 96611 w 137003"/>
                          <a:gd name="connsiteY8" fmla="*/ 7102 h 110079"/>
                          <a:gd name="connsiteX9" fmla="*/ 117917 w 137003"/>
                          <a:gd name="connsiteY9" fmla="*/ 24857 h 110079"/>
                          <a:gd name="connsiteX10" fmla="*/ 135671 w 137003"/>
                          <a:gd name="connsiteY10" fmla="*/ 65693 h 110079"/>
                          <a:gd name="connsiteX11" fmla="*/ 135671 w 137003"/>
                          <a:gd name="connsiteY11" fmla="*/ 95876 h 110079"/>
                          <a:gd name="connsiteX12" fmla="*/ 133896 w 137003"/>
                          <a:gd name="connsiteY12" fmla="*/ 106529 h 110079"/>
                          <a:gd name="connsiteX13" fmla="*/ 116141 w 137003"/>
                          <a:gd name="connsiteY13" fmla="*/ 72795 h 110079"/>
                          <a:gd name="connsiteX14" fmla="*/ 94835 w 137003"/>
                          <a:gd name="connsiteY14" fmla="*/ 46162 h 110079"/>
                          <a:gd name="connsiteX15" fmla="*/ 80632 w 137003"/>
                          <a:gd name="connsiteY15" fmla="*/ 37285 h 110079"/>
                          <a:gd name="connsiteX16" fmla="*/ 73530 w 137003"/>
                          <a:gd name="connsiteY16" fmla="*/ 35510 h 110079"/>
                          <a:gd name="connsiteX17" fmla="*/ 69979 w 137003"/>
                          <a:gd name="connsiteY17" fmla="*/ 35510 h 110079"/>
                          <a:gd name="connsiteX18" fmla="*/ 64652 w 137003"/>
                          <a:gd name="connsiteY18" fmla="*/ 35510 h 110079"/>
                          <a:gd name="connsiteX19" fmla="*/ 50449 w 137003"/>
                          <a:gd name="connsiteY19" fmla="*/ 39060 h 110079"/>
                          <a:gd name="connsiteX20" fmla="*/ 38020 w 137003"/>
                          <a:gd name="connsiteY20" fmla="*/ 47938 h 110079"/>
                          <a:gd name="connsiteX21" fmla="*/ 20266 w 137003"/>
                          <a:gd name="connsiteY21" fmla="*/ 76345 h 110079"/>
                          <a:gd name="connsiteX22" fmla="*/ 9613 w 137003"/>
                          <a:gd name="connsiteY22" fmla="*/ 101202 h 110079"/>
                          <a:gd name="connsiteX23" fmla="*/ 6062 w 137003"/>
                          <a:gd name="connsiteY23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137003" h="110079">
                            <a:moveTo>
                              <a:pt x="6062" y="110080"/>
                            </a:moveTo>
                            <a:cubicBezTo>
                              <a:pt x="6062" y="110080"/>
                              <a:pt x="4286" y="106529"/>
                              <a:pt x="2511" y="99427"/>
                            </a:cubicBezTo>
                            <a:cubicBezTo>
                              <a:pt x="735" y="92325"/>
                              <a:pt x="-1040" y="81672"/>
                              <a:pt x="735" y="69244"/>
                            </a:cubicBezTo>
                            <a:cubicBezTo>
                              <a:pt x="735" y="56815"/>
                              <a:pt x="4286" y="40836"/>
                              <a:pt x="14939" y="26632"/>
                            </a:cubicBezTo>
                            <a:cubicBezTo>
                              <a:pt x="20266" y="19530"/>
                              <a:pt x="27368" y="12428"/>
                              <a:pt x="36245" y="7102"/>
                            </a:cubicBezTo>
                            <a:cubicBezTo>
                              <a:pt x="45122" y="1776"/>
                              <a:pt x="55775" y="0"/>
                              <a:pt x="66428" y="0"/>
                            </a:cubicBezTo>
                            <a:cubicBezTo>
                              <a:pt x="68203" y="0"/>
                              <a:pt x="69979" y="0"/>
                              <a:pt x="73530" y="0"/>
                            </a:cubicBezTo>
                            <a:cubicBezTo>
                              <a:pt x="77081" y="0"/>
                              <a:pt x="78856" y="0"/>
                              <a:pt x="82407" y="1776"/>
                            </a:cubicBezTo>
                            <a:cubicBezTo>
                              <a:pt x="87734" y="3551"/>
                              <a:pt x="93060" y="5326"/>
                              <a:pt x="96611" y="7102"/>
                            </a:cubicBezTo>
                            <a:cubicBezTo>
                              <a:pt x="105488" y="12428"/>
                              <a:pt x="112590" y="17755"/>
                              <a:pt x="117917" y="24857"/>
                            </a:cubicBezTo>
                            <a:cubicBezTo>
                              <a:pt x="128570" y="39060"/>
                              <a:pt x="132121" y="53264"/>
                              <a:pt x="135671" y="65693"/>
                            </a:cubicBezTo>
                            <a:cubicBezTo>
                              <a:pt x="137447" y="78121"/>
                              <a:pt x="137447" y="88774"/>
                              <a:pt x="135671" y="95876"/>
                            </a:cubicBezTo>
                            <a:cubicBezTo>
                              <a:pt x="135671" y="102978"/>
                              <a:pt x="133896" y="106529"/>
                              <a:pt x="133896" y="106529"/>
                            </a:cubicBezTo>
                            <a:cubicBezTo>
                              <a:pt x="133896" y="106529"/>
                              <a:pt x="126794" y="90549"/>
                              <a:pt x="116141" y="72795"/>
                            </a:cubicBezTo>
                            <a:cubicBezTo>
                              <a:pt x="110815" y="63917"/>
                              <a:pt x="103713" y="53264"/>
                              <a:pt x="94835" y="46162"/>
                            </a:cubicBezTo>
                            <a:cubicBezTo>
                              <a:pt x="91285" y="42611"/>
                              <a:pt x="85958" y="39060"/>
                              <a:pt x="80632" y="37285"/>
                            </a:cubicBezTo>
                            <a:cubicBezTo>
                              <a:pt x="78856" y="35510"/>
                              <a:pt x="75305" y="35510"/>
                              <a:pt x="73530" y="35510"/>
                            </a:cubicBezTo>
                            <a:cubicBezTo>
                              <a:pt x="71755" y="35510"/>
                              <a:pt x="71755" y="35510"/>
                              <a:pt x="69979" y="35510"/>
                            </a:cubicBezTo>
                            <a:cubicBezTo>
                              <a:pt x="68203" y="35510"/>
                              <a:pt x="66428" y="35510"/>
                              <a:pt x="64652" y="35510"/>
                            </a:cubicBezTo>
                            <a:cubicBezTo>
                              <a:pt x="61102" y="35510"/>
                              <a:pt x="54000" y="37285"/>
                              <a:pt x="50449" y="39060"/>
                            </a:cubicBezTo>
                            <a:cubicBezTo>
                              <a:pt x="46898" y="40836"/>
                              <a:pt x="41571" y="44387"/>
                              <a:pt x="38020" y="47938"/>
                            </a:cubicBezTo>
                            <a:cubicBezTo>
                              <a:pt x="30919" y="55040"/>
                              <a:pt x="23816" y="65693"/>
                              <a:pt x="20266" y="76345"/>
                            </a:cubicBezTo>
                            <a:cubicBezTo>
                              <a:pt x="14939" y="86998"/>
                              <a:pt x="11388" y="95876"/>
                              <a:pt x="9613" y="101202"/>
                            </a:cubicBezTo>
                            <a:cubicBezTo>
                              <a:pt x="7837" y="106529"/>
                              <a:pt x="6062" y="110080"/>
                              <a:pt x="606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8" name="Freeform: Shape 137"/>
                      <p:cNvSpPr/>
                      <p:nvPr/>
                    </p:nvSpPr>
                    <p:spPr>
                      <a:xfrm>
                        <a:off x="5612658" y="1677502"/>
                        <a:ext cx="128623" cy="110079"/>
                      </a:xfrm>
                      <a:custGeom>
                        <a:avLst/>
                        <a:gdLst>
                          <a:gd name="connsiteX0" fmla="*/ 7102 w 128623"/>
                          <a:gd name="connsiteY0" fmla="*/ 110080 h 110079"/>
                          <a:gd name="connsiteX1" fmla="*/ 3551 w 128623"/>
                          <a:gd name="connsiteY1" fmla="*/ 99427 h 110079"/>
                          <a:gd name="connsiteX2" fmla="*/ 0 w 128623"/>
                          <a:gd name="connsiteY2" fmla="*/ 71019 h 110079"/>
                          <a:gd name="connsiteX3" fmla="*/ 1776 w 128623"/>
                          <a:gd name="connsiteY3" fmla="*/ 51489 h 110079"/>
                          <a:gd name="connsiteX4" fmla="*/ 10653 w 128623"/>
                          <a:gd name="connsiteY4" fmla="*/ 30183 h 110079"/>
                          <a:gd name="connsiteX5" fmla="*/ 30183 w 128623"/>
                          <a:gd name="connsiteY5" fmla="*/ 10653 h 110079"/>
                          <a:gd name="connsiteX6" fmla="*/ 44387 w 128623"/>
                          <a:gd name="connsiteY6" fmla="*/ 3551 h 110079"/>
                          <a:gd name="connsiteX7" fmla="*/ 58591 w 128623"/>
                          <a:gd name="connsiteY7" fmla="*/ 0 h 110079"/>
                          <a:gd name="connsiteX8" fmla="*/ 62142 w 128623"/>
                          <a:gd name="connsiteY8" fmla="*/ 0 h 110079"/>
                          <a:gd name="connsiteX9" fmla="*/ 63917 w 128623"/>
                          <a:gd name="connsiteY9" fmla="*/ 0 h 110079"/>
                          <a:gd name="connsiteX10" fmla="*/ 63917 w 128623"/>
                          <a:gd name="connsiteY10" fmla="*/ 0 h 110079"/>
                          <a:gd name="connsiteX11" fmla="*/ 65693 w 128623"/>
                          <a:gd name="connsiteY11" fmla="*/ 0 h 110079"/>
                          <a:gd name="connsiteX12" fmla="*/ 65693 w 128623"/>
                          <a:gd name="connsiteY12" fmla="*/ 0 h 110079"/>
                          <a:gd name="connsiteX13" fmla="*/ 71019 w 128623"/>
                          <a:gd name="connsiteY13" fmla="*/ 0 h 110079"/>
                          <a:gd name="connsiteX14" fmla="*/ 85223 w 128623"/>
                          <a:gd name="connsiteY14" fmla="*/ 3551 h 110079"/>
                          <a:gd name="connsiteX15" fmla="*/ 110079 w 128623"/>
                          <a:gd name="connsiteY15" fmla="*/ 17755 h 110079"/>
                          <a:gd name="connsiteX16" fmla="*/ 127834 w 128623"/>
                          <a:gd name="connsiteY16" fmla="*/ 58591 h 110079"/>
                          <a:gd name="connsiteX17" fmla="*/ 127834 w 128623"/>
                          <a:gd name="connsiteY17" fmla="*/ 86998 h 110079"/>
                          <a:gd name="connsiteX18" fmla="*/ 124283 w 128623"/>
                          <a:gd name="connsiteY18" fmla="*/ 97651 h 110079"/>
                          <a:gd name="connsiteX19" fmla="*/ 120732 w 128623"/>
                          <a:gd name="connsiteY19" fmla="*/ 88774 h 110079"/>
                          <a:gd name="connsiteX20" fmla="*/ 108304 w 128623"/>
                          <a:gd name="connsiteY20" fmla="*/ 65693 h 110079"/>
                          <a:gd name="connsiteX21" fmla="*/ 99427 w 128623"/>
                          <a:gd name="connsiteY21" fmla="*/ 53264 h 110079"/>
                          <a:gd name="connsiteX22" fmla="*/ 88774 w 128623"/>
                          <a:gd name="connsiteY22" fmla="*/ 42611 h 110079"/>
                          <a:gd name="connsiteX23" fmla="*/ 76346 w 128623"/>
                          <a:gd name="connsiteY23" fmla="*/ 37285 h 110079"/>
                          <a:gd name="connsiteX24" fmla="*/ 69243 w 128623"/>
                          <a:gd name="connsiteY24" fmla="*/ 35510 h 110079"/>
                          <a:gd name="connsiteX25" fmla="*/ 63917 w 128623"/>
                          <a:gd name="connsiteY25" fmla="*/ 35510 h 110079"/>
                          <a:gd name="connsiteX26" fmla="*/ 63917 w 128623"/>
                          <a:gd name="connsiteY26" fmla="*/ 35510 h 110079"/>
                          <a:gd name="connsiteX27" fmla="*/ 63917 w 128623"/>
                          <a:gd name="connsiteY27" fmla="*/ 35510 h 110079"/>
                          <a:gd name="connsiteX28" fmla="*/ 63917 w 128623"/>
                          <a:gd name="connsiteY28" fmla="*/ 35510 h 110079"/>
                          <a:gd name="connsiteX29" fmla="*/ 65693 w 128623"/>
                          <a:gd name="connsiteY29" fmla="*/ 35510 h 110079"/>
                          <a:gd name="connsiteX30" fmla="*/ 65693 w 128623"/>
                          <a:gd name="connsiteY30" fmla="*/ 35510 h 110079"/>
                          <a:gd name="connsiteX31" fmla="*/ 63917 w 128623"/>
                          <a:gd name="connsiteY31" fmla="*/ 35510 h 110079"/>
                          <a:gd name="connsiteX32" fmla="*/ 62142 w 128623"/>
                          <a:gd name="connsiteY32" fmla="*/ 35510 h 110079"/>
                          <a:gd name="connsiteX33" fmla="*/ 55040 w 128623"/>
                          <a:gd name="connsiteY33" fmla="*/ 37285 h 110079"/>
                          <a:gd name="connsiteX34" fmla="*/ 47938 w 128623"/>
                          <a:gd name="connsiteY34" fmla="*/ 39060 h 110079"/>
                          <a:gd name="connsiteX35" fmla="*/ 37285 w 128623"/>
                          <a:gd name="connsiteY35" fmla="*/ 47938 h 110079"/>
                          <a:gd name="connsiteX36" fmla="*/ 28408 w 128623"/>
                          <a:gd name="connsiteY36" fmla="*/ 62142 h 110079"/>
                          <a:gd name="connsiteX37" fmla="*/ 21306 w 128623"/>
                          <a:gd name="connsiteY37" fmla="*/ 76346 h 110079"/>
                          <a:gd name="connsiteX38" fmla="*/ 10653 w 128623"/>
                          <a:gd name="connsiteY38" fmla="*/ 101202 h 110079"/>
                          <a:gd name="connsiteX39" fmla="*/ 7102 w 128623"/>
                          <a:gd name="connsiteY39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128623" h="110079">
                            <a:moveTo>
                              <a:pt x="7102" y="110080"/>
                            </a:moveTo>
                            <a:cubicBezTo>
                              <a:pt x="7102" y="110080"/>
                              <a:pt x="5326" y="106529"/>
                              <a:pt x="3551" y="99427"/>
                            </a:cubicBezTo>
                            <a:cubicBezTo>
                              <a:pt x="1776" y="92325"/>
                              <a:pt x="0" y="83447"/>
                              <a:pt x="0" y="71019"/>
                            </a:cubicBezTo>
                            <a:cubicBezTo>
                              <a:pt x="0" y="65693"/>
                              <a:pt x="0" y="58591"/>
                              <a:pt x="1776" y="51489"/>
                            </a:cubicBezTo>
                            <a:cubicBezTo>
                              <a:pt x="3551" y="44387"/>
                              <a:pt x="7102" y="37285"/>
                              <a:pt x="10653" y="30183"/>
                            </a:cubicBezTo>
                            <a:cubicBezTo>
                              <a:pt x="15979" y="23081"/>
                              <a:pt x="21306" y="15979"/>
                              <a:pt x="30183" y="10653"/>
                            </a:cubicBezTo>
                            <a:cubicBezTo>
                              <a:pt x="33734" y="7102"/>
                              <a:pt x="39060" y="5326"/>
                              <a:pt x="44387" y="3551"/>
                            </a:cubicBezTo>
                            <a:cubicBezTo>
                              <a:pt x="49713" y="1776"/>
                              <a:pt x="53264" y="1776"/>
                              <a:pt x="58591" y="0"/>
                            </a:cubicBezTo>
                            <a:lnTo>
                              <a:pt x="62142" y="0"/>
                            </a:lnTo>
                            <a:lnTo>
                              <a:pt x="63917" y="0"/>
                            </a:lnTo>
                            <a:lnTo>
                              <a:pt x="63917" y="0"/>
                            </a:lnTo>
                            <a:lnTo>
                              <a:pt x="65693" y="0"/>
                            </a:lnTo>
                            <a:lnTo>
                              <a:pt x="65693" y="0"/>
                            </a:lnTo>
                            <a:lnTo>
                              <a:pt x="71019" y="0"/>
                            </a:lnTo>
                            <a:cubicBezTo>
                              <a:pt x="74570" y="0"/>
                              <a:pt x="79896" y="1776"/>
                              <a:pt x="85223" y="3551"/>
                            </a:cubicBezTo>
                            <a:cubicBezTo>
                              <a:pt x="95876" y="7102"/>
                              <a:pt x="102978" y="12428"/>
                              <a:pt x="110079" y="17755"/>
                            </a:cubicBezTo>
                            <a:cubicBezTo>
                              <a:pt x="122508" y="30183"/>
                              <a:pt x="127834" y="46162"/>
                              <a:pt x="127834" y="58591"/>
                            </a:cubicBezTo>
                            <a:cubicBezTo>
                              <a:pt x="129610" y="71019"/>
                              <a:pt x="127834" y="79896"/>
                              <a:pt x="127834" y="86998"/>
                            </a:cubicBezTo>
                            <a:cubicBezTo>
                              <a:pt x="126059" y="94100"/>
                              <a:pt x="124283" y="97651"/>
                              <a:pt x="124283" y="97651"/>
                            </a:cubicBezTo>
                            <a:cubicBezTo>
                              <a:pt x="124283" y="97651"/>
                              <a:pt x="122508" y="94100"/>
                              <a:pt x="120732" y="88774"/>
                            </a:cubicBezTo>
                            <a:cubicBezTo>
                              <a:pt x="117182" y="83447"/>
                              <a:pt x="113630" y="74570"/>
                              <a:pt x="108304" y="65693"/>
                            </a:cubicBezTo>
                            <a:cubicBezTo>
                              <a:pt x="106529" y="62142"/>
                              <a:pt x="102978" y="56815"/>
                              <a:pt x="99427" y="53264"/>
                            </a:cubicBezTo>
                            <a:cubicBezTo>
                              <a:pt x="95876" y="49713"/>
                              <a:pt x="92325" y="46162"/>
                              <a:pt x="88774" y="42611"/>
                            </a:cubicBezTo>
                            <a:cubicBezTo>
                              <a:pt x="85223" y="40836"/>
                              <a:pt x="79896" y="37285"/>
                              <a:pt x="76346" y="37285"/>
                            </a:cubicBezTo>
                            <a:cubicBezTo>
                              <a:pt x="74570" y="37285"/>
                              <a:pt x="72795" y="35510"/>
                              <a:pt x="69243" y="35510"/>
                            </a:cubicBez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cubicBezTo>
                              <a:pt x="67468" y="35510"/>
                              <a:pt x="63917" y="35510"/>
                              <a:pt x="65693" y="35510"/>
                            </a:cubicBezTo>
                            <a:lnTo>
                              <a:pt x="65693" y="35510"/>
                            </a:lnTo>
                            <a:lnTo>
                              <a:pt x="63917" y="35510"/>
                            </a:lnTo>
                            <a:lnTo>
                              <a:pt x="62142" y="35510"/>
                            </a:lnTo>
                            <a:cubicBezTo>
                              <a:pt x="60366" y="35510"/>
                              <a:pt x="56815" y="35510"/>
                              <a:pt x="55040" y="37285"/>
                            </a:cubicBezTo>
                            <a:cubicBezTo>
                              <a:pt x="53264" y="37285"/>
                              <a:pt x="51489" y="39060"/>
                              <a:pt x="47938" y="39060"/>
                            </a:cubicBezTo>
                            <a:cubicBezTo>
                              <a:pt x="44387" y="40836"/>
                              <a:pt x="40836" y="44387"/>
                              <a:pt x="37285" y="47938"/>
                            </a:cubicBezTo>
                            <a:cubicBezTo>
                              <a:pt x="33734" y="51489"/>
                              <a:pt x="30183" y="56815"/>
                              <a:pt x="28408" y="62142"/>
                            </a:cubicBezTo>
                            <a:cubicBezTo>
                              <a:pt x="24857" y="67468"/>
                              <a:pt x="23081" y="71019"/>
                              <a:pt x="21306" y="76346"/>
                            </a:cubicBezTo>
                            <a:cubicBezTo>
                              <a:pt x="17755" y="85223"/>
                              <a:pt x="14204" y="94100"/>
                              <a:pt x="10653" y="101202"/>
                            </a:cubicBezTo>
                            <a:cubicBezTo>
                              <a:pt x="8877" y="106529"/>
                              <a:pt x="7102" y="110080"/>
                              <a:pt x="710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9" name="Freeform: Shape 138"/>
                      <p:cNvSpPr/>
                      <p:nvPr/>
                    </p:nvSpPr>
                    <p:spPr>
                      <a:xfrm>
                        <a:off x="6233392" y="1733956"/>
                        <a:ext cx="229718" cy="157203"/>
                      </a:xfrm>
                      <a:custGeom>
                        <a:avLst/>
                        <a:gdLst>
                          <a:gd name="connsiteX0" fmla="*/ 93007 w 229718"/>
                          <a:gd name="connsiteY0" fmla="*/ 3912 h 157203"/>
                          <a:gd name="connsiteX1" fmla="*/ 6009 w 229718"/>
                          <a:gd name="connsiteY1" fmla="*/ 117542 h 157203"/>
                          <a:gd name="connsiteX2" fmla="*/ 229719 w 229718"/>
                          <a:gd name="connsiteY2" fmla="*/ 73156 h 157203"/>
                          <a:gd name="connsiteX3" fmla="*/ 93007 w 229718"/>
                          <a:gd name="connsiteY3" fmla="*/ 3912 h 157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9718" h="157203">
                            <a:moveTo>
                              <a:pt x="93007" y="3912"/>
                            </a:moveTo>
                            <a:cubicBezTo>
                              <a:pt x="37967" y="11014"/>
                              <a:pt x="-18848" y="51850"/>
                              <a:pt x="6009" y="117542"/>
                            </a:cubicBezTo>
                            <a:cubicBezTo>
                              <a:pt x="34416" y="193888"/>
                              <a:pt x="229719" y="149501"/>
                              <a:pt x="229719" y="73156"/>
                            </a:cubicBezTo>
                            <a:cubicBezTo>
                              <a:pt x="229719" y="-4965"/>
                              <a:pt x="148047" y="-4965"/>
                              <a:pt x="93007" y="3912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Freeform: Shape 139"/>
                      <p:cNvSpPr/>
                      <p:nvPr/>
                    </p:nvSpPr>
                    <p:spPr>
                      <a:xfrm>
                        <a:off x="5495564" y="1835441"/>
                        <a:ext cx="215771" cy="144355"/>
                      </a:xfrm>
                      <a:custGeom>
                        <a:avLst/>
                        <a:gdLst>
                          <a:gd name="connsiteX0" fmla="*/ 99339 w 215771"/>
                          <a:gd name="connsiteY0" fmla="*/ 78 h 144355"/>
                          <a:gd name="connsiteX1" fmla="*/ 1688 w 215771"/>
                          <a:gd name="connsiteY1" fmla="*/ 92403 h 144355"/>
                          <a:gd name="connsiteX2" fmla="*/ 214745 w 215771"/>
                          <a:gd name="connsiteY2" fmla="*/ 85301 h 144355"/>
                          <a:gd name="connsiteX3" fmla="*/ 99339 w 215771"/>
                          <a:gd name="connsiteY3" fmla="*/ 78 h 144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5771" h="144355">
                            <a:moveTo>
                              <a:pt x="99339" y="78"/>
                            </a:moveTo>
                            <a:cubicBezTo>
                              <a:pt x="47850" y="-1697"/>
                              <a:pt x="-10741" y="26710"/>
                              <a:pt x="1688" y="92403"/>
                            </a:cubicBezTo>
                            <a:cubicBezTo>
                              <a:pt x="15892" y="168748"/>
                              <a:pt x="202317" y="156320"/>
                              <a:pt x="214745" y="85301"/>
                            </a:cubicBezTo>
                            <a:cubicBezTo>
                              <a:pt x="225398" y="14282"/>
                              <a:pt x="150828" y="1854"/>
                              <a:pt x="99339" y="78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41" name="Graphic 43"/>
                      <p:cNvGrpSpPr/>
                      <p:nvPr/>
                    </p:nvGrpSpPr>
                    <p:grpSpPr>
                      <a:xfrm>
                        <a:off x="5762915" y="1871029"/>
                        <a:ext cx="419675" cy="244169"/>
                        <a:chOff x="5762915" y="1871029"/>
                        <a:chExt cx="419675" cy="244169"/>
                      </a:xfrm>
                    </p:grpSpPr>
                    <p:sp>
                      <p:nvSpPr>
                        <p:cNvPr id="142" name="Freeform: Shape 141"/>
                        <p:cNvSpPr/>
                        <p:nvPr/>
                      </p:nvSpPr>
                      <p:spPr>
                        <a:xfrm>
                          <a:off x="5762915" y="1871209"/>
                          <a:ext cx="419675" cy="243989"/>
                        </a:xfrm>
                        <a:custGeom>
                          <a:avLst/>
                          <a:gdLst>
                            <a:gd name="connsiteX0" fmla="*/ 57473 w 419675"/>
                            <a:gd name="connsiteY0" fmla="*/ 65512 h 243989"/>
                            <a:gd name="connsiteX1" fmla="*/ 194185 w 419675"/>
                            <a:gd name="connsiteY1" fmla="*/ 70839 h 243989"/>
                            <a:gd name="connsiteX2" fmla="*/ 359304 w 419675"/>
                            <a:gd name="connsiteY2" fmla="*/ 3371 h 243989"/>
                            <a:gd name="connsiteX3" fmla="*/ 314917 w 419675"/>
                            <a:gd name="connsiteY3" fmla="*/ 211102 h 243989"/>
                            <a:gd name="connsiteX4" fmla="*/ 16637 w 419675"/>
                            <a:gd name="connsiteY4" fmla="*/ 168490 h 243989"/>
                            <a:gd name="connsiteX5" fmla="*/ 57473 w 419675"/>
                            <a:gd name="connsiteY5" fmla="*/ 65512 h 2439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19675" h="243989">
                              <a:moveTo>
                                <a:pt x="57473" y="65512"/>
                              </a:moveTo>
                              <a:cubicBezTo>
                                <a:pt x="112513" y="60186"/>
                                <a:pt x="133819" y="86818"/>
                                <a:pt x="194185" y="70839"/>
                              </a:cubicBezTo>
                              <a:cubicBezTo>
                                <a:pt x="254551" y="54860"/>
                                <a:pt x="291836" y="-16159"/>
                                <a:pt x="359304" y="3371"/>
                              </a:cubicBezTo>
                              <a:cubicBezTo>
                                <a:pt x="426772" y="21126"/>
                                <a:pt x="467608" y="134756"/>
                                <a:pt x="314917" y="211102"/>
                              </a:cubicBezTo>
                              <a:cubicBezTo>
                                <a:pt x="162227" y="287447"/>
                                <a:pt x="46821" y="212877"/>
                                <a:pt x="16637" y="168490"/>
                              </a:cubicBezTo>
                              <a:cubicBezTo>
                                <a:pt x="-17097" y="124103"/>
                                <a:pt x="2434" y="70839"/>
                                <a:pt x="57473" y="6551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634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Freeform: Shape 142"/>
                        <p:cNvSpPr/>
                        <p:nvPr/>
                      </p:nvSpPr>
                      <p:spPr>
                        <a:xfrm>
                          <a:off x="5800859" y="1871029"/>
                          <a:ext cx="297537" cy="133114"/>
                        </a:xfrm>
                        <a:custGeom>
                          <a:avLst/>
                          <a:gdLst>
                            <a:gd name="connsiteX0" fmla="*/ 136712 w 297537"/>
                            <a:gd name="connsiteY0" fmla="*/ 131385 h 133114"/>
                            <a:gd name="connsiteX1" fmla="*/ 296504 w 297537"/>
                            <a:gd name="connsiteY1" fmla="*/ 0 h 133114"/>
                            <a:gd name="connsiteX2" fmla="*/ 156242 w 297537"/>
                            <a:gd name="connsiteY2" fmla="*/ 71019 h 133114"/>
                            <a:gd name="connsiteX3" fmla="*/ 19530 w 297537"/>
                            <a:gd name="connsiteY3" fmla="*/ 65693 h 133114"/>
                            <a:gd name="connsiteX4" fmla="*/ 0 w 297537"/>
                            <a:gd name="connsiteY4" fmla="*/ 71019 h 133114"/>
                            <a:gd name="connsiteX5" fmla="*/ 136712 w 297537"/>
                            <a:gd name="connsiteY5" fmla="*/ 131385 h 1331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97537" h="133114">
                              <a:moveTo>
                                <a:pt x="136712" y="131385"/>
                              </a:moveTo>
                              <a:cubicBezTo>
                                <a:pt x="257444" y="118957"/>
                                <a:pt x="305382" y="60366"/>
                                <a:pt x="296504" y="0"/>
                              </a:cubicBezTo>
                              <a:cubicBezTo>
                                <a:pt x="243240" y="1775"/>
                                <a:pt x="207731" y="56815"/>
                                <a:pt x="156242" y="71019"/>
                              </a:cubicBezTo>
                              <a:cubicBezTo>
                                <a:pt x="95876" y="86998"/>
                                <a:pt x="74570" y="60366"/>
                                <a:pt x="19530" y="65693"/>
                              </a:cubicBezTo>
                              <a:cubicBezTo>
                                <a:pt x="12428" y="65693"/>
                                <a:pt x="5326" y="67468"/>
                                <a:pt x="0" y="71019"/>
                              </a:cubicBezTo>
                              <a:cubicBezTo>
                                <a:pt x="10653" y="101202"/>
                                <a:pt x="42611" y="142038"/>
                                <a:pt x="136712" y="1313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4" name="Freeform: Shape 143"/>
                    <p:cNvSpPr/>
                    <p:nvPr/>
                  </p:nvSpPr>
                  <p:spPr>
                    <a:xfrm>
                      <a:off x="5490150" y="993007"/>
                      <a:ext cx="1212289" cy="654311"/>
                    </a:xfrm>
                    <a:custGeom>
                      <a:avLst/>
                      <a:gdLst>
                        <a:gd name="connsiteX0" fmla="*/ 1155835 w 1212289"/>
                        <a:gd name="connsiteY0" fmla="*/ 272585 h 654311"/>
                        <a:gd name="connsiteX1" fmla="*/ 495358 w 1212289"/>
                        <a:gd name="connsiteY1" fmla="*/ 937 h 654311"/>
                        <a:gd name="connsiteX2" fmla="*/ 63917 w 1212289"/>
                        <a:gd name="connsiteY2" fmla="*/ 201566 h 654311"/>
                        <a:gd name="connsiteX3" fmla="*/ 0 w 1212289"/>
                        <a:gd name="connsiteY3" fmla="*/ 508723 h 654311"/>
                        <a:gd name="connsiteX4" fmla="*/ 182874 w 1212289"/>
                        <a:gd name="connsiteY4" fmla="*/ 354256 h 654311"/>
                        <a:gd name="connsiteX5" fmla="*/ 332014 w 1212289"/>
                        <a:gd name="connsiteY5" fmla="*/ 538906 h 654311"/>
                        <a:gd name="connsiteX6" fmla="*/ 466950 w 1212289"/>
                        <a:gd name="connsiteY6" fmla="*/ 366685 h 654311"/>
                        <a:gd name="connsiteX7" fmla="*/ 601886 w 1212289"/>
                        <a:gd name="connsiteY7" fmla="*/ 494519 h 654311"/>
                        <a:gd name="connsiteX8" fmla="*/ 974736 w 1212289"/>
                        <a:gd name="connsiteY8" fmla="*/ 654312 h 654311"/>
                        <a:gd name="connsiteX9" fmla="*/ 1040429 w 1212289"/>
                        <a:gd name="connsiteY9" fmla="*/ 595721 h 654311"/>
                        <a:gd name="connsiteX10" fmla="*/ 1205548 w 1212289"/>
                        <a:gd name="connsiteY10" fmla="*/ 553110 h 654311"/>
                        <a:gd name="connsiteX11" fmla="*/ 1155835 w 1212289"/>
                        <a:gd name="connsiteY11" fmla="*/ 272585 h 654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12289" h="654311">
                          <a:moveTo>
                            <a:pt x="1155835" y="272585"/>
                          </a:moveTo>
                          <a:cubicBezTo>
                            <a:pt x="1072387" y="158954"/>
                            <a:pt x="823821" y="38222"/>
                            <a:pt x="495358" y="937"/>
                          </a:cubicBezTo>
                          <a:cubicBezTo>
                            <a:pt x="422563" y="-7941"/>
                            <a:pt x="154466" y="45324"/>
                            <a:pt x="63917" y="201566"/>
                          </a:cubicBezTo>
                          <a:cubicBezTo>
                            <a:pt x="7102" y="299217"/>
                            <a:pt x="0" y="508723"/>
                            <a:pt x="0" y="508723"/>
                          </a:cubicBezTo>
                          <a:lnTo>
                            <a:pt x="182874" y="354256"/>
                          </a:lnTo>
                          <a:cubicBezTo>
                            <a:pt x="182874" y="354256"/>
                            <a:pt x="236138" y="570864"/>
                            <a:pt x="332014" y="538906"/>
                          </a:cubicBezTo>
                          <a:cubicBezTo>
                            <a:pt x="427889" y="506947"/>
                            <a:pt x="466950" y="366685"/>
                            <a:pt x="466950" y="366685"/>
                          </a:cubicBezTo>
                          <a:cubicBezTo>
                            <a:pt x="466950" y="366685"/>
                            <a:pt x="506011" y="434153"/>
                            <a:pt x="601886" y="494519"/>
                          </a:cubicBezTo>
                          <a:cubicBezTo>
                            <a:pt x="697762" y="554885"/>
                            <a:pt x="974736" y="654312"/>
                            <a:pt x="974736" y="654312"/>
                          </a:cubicBezTo>
                          <a:cubicBezTo>
                            <a:pt x="974736" y="654312"/>
                            <a:pt x="997817" y="652536"/>
                            <a:pt x="1040429" y="595721"/>
                          </a:cubicBezTo>
                          <a:cubicBezTo>
                            <a:pt x="1097244" y="519376"/>
                            <a:pt x="1205548" y="553110"/>
                            <a:pt x="1205548" y="553110"/>
                          </a:cubicBezTo>
                          <a:cubicBezTo>
                            <a:pt x="1205548" y="553110"/>
                            <a:pt x="1239282" y="386215"/>
                            <a:pt x="1155835" y="272585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5" name="Graphic 43"/>
                    <p:cNvGrpSpPr/>
                    <p:nvPr/>
                  </p:nvGrpSpPr>
                  <p:grpSpPr>
                    <a:xfrm>
                      <a:off x="5408204" y="1038331"/>
                      <a:ext cx="985977" cy="459848"/>
                      <a:chOff x="5408204" y="1038331"/>
                      <a:chExt cx="985977" cy="459848"/>
                    </a:xfrm>
                    <a:solidFill>
                      <a:srgbClr val="BAB487"/>
                    </a:solidFill>
                  </p:grpSpPr>
                  <p:sp>
                    <p:nvSpPr>
                      <p:cNvPr id="146" name="Freeform: Shape 145"/>
                      <p:cNvSpPr/>
                      <p:nvPr/>
                    </p:nvSpPr>
                    <p:spPr>
                      <a:xfrm>
                        <a:off x="5408204" y="1038331"/>
                        <a:ext cx="373652" cy="381015"/>
                      </a:xfrm>
                      <a:custGeom>
                        <a:avLst/>
                        <a:gdLst>
                          <a:gd name="connsiteX0" fmla="*/ 362471 w 373652"/>
                          <a:gd name="connsiteY0" fmla="*/ 0 h 381015"/>
                          <a:gd name="connsiteX1" fmla="*/ 2050 w 373652"/>
                          <a:gd name="connsiteY1" fmla="*/ 349769 h 381015"/>
                          <a:gd name="connsiteX2" fmla="*/ 37559 w 373652"/>
                          <a:gd name="connsiteY2" fmla="*/ 371074 h 381015"/>
                          <a:gd name="connsiteX3" fmla="*/ 369573 w 373652"/>
                          <a:gd name="connsiteY3" fmla="*/ 17755 h 381015"/>
                          <a:gd name="connsiteX4" fmla="*/ 362471 w 373652"/>
                          <a:gd name="connsiteY4" fmla="*/ 0 h 3810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73652" h="381015">
                            <a:moveTo>
                              <a:pt x="362471" y="0"/>
                            </a:moveTo>
                            <a:cubicBezTo>
                              <a:pt x="195576" y="5326"/>
                              <a:pt x="60640" y="216608"/>
                              <a:pt x="2050" y="349769"/>
                            </a:cubicBezTo>
                            <a:cubicBezTo>
                              <a:pt x="-8603" y="372850"/>
                              <a:pt x="25131" y="394156"/>
                              <a:pt x="37559" y="371074"/>
                            </a:cubicBezTo>
                            <a:cubicBezTo>
                              <a:pt x="117456" y="216608"/>
                              <a:pt x="239963" y="126059"/>
                              <a:pt x="369573" y="17755"/>
                            </a:cubicBezTo>
                            <a:cubicBezTo>
                              <a:pt x="378450" y="12428"/>
                              <a:pt x="371348" y="0"/>
                              <a:pt x="362471" y="0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" name="Freeform: Shape 146"/>
                      <p:cNvSpPr/>
                      <p:nvPr/>
                    </p:nvSpPr>
                    <p:spPr>
                      <a:xfrm>
                        <a:off x="5716945" y="1143709"/>
                        <a:ext cx="100170" cy="313817"/>
                      </a:xfrm>
                      <a:custGeom>
                        <a:avLst/>
                        <a:gdLst>
                          <a:gd name="connsiteX0" fmla="*/ 55506 w 100170"/>
                          <a:gd name="connsiteY0" fmla="*/ 292328 h 313817"/>
                          <a:gd name="connsiteX1" fmla="*/ 44853 w 100170"/>
                          <a:gd name="connsiteY1" fmla="*/ 136086 h 313817"/>
                          <a:gd name="connsiteX2" fmla="*/ 99892 w 100170"/>
                          <a:gd name="connsiteY2" fmla="*/ 8252 h 313817"/>
                          <a:gd name="connsiteX3" fmla="*/ 89240 w 100170"/>
                          <a:gd name="connsiteY3" fmla="*/ 1150 h 313817"/>
                          <a:gd name="connsiteX4" fmla="*/ 19996 w 100170"/>
                          <a:gd name="connsiteY4" fmla="*/ 302981 h 313817"/>
                          <a:gd name="connsiteX5" fmla="*/ 55506 w 100170"/>
                          <a:gd name="connsiteY5" fmla="*/ 292328 h 3138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0170" h="313817">
                            <a:moveTo>
                              <a:pt x="55506" y="292328"/>
                            </a:moveTo>
                            <a:cubicBezTo>
                              <a:pt x="35975" y="240839"/>
                              <a:pt x="34200" y="189350"/>
                              <a:pt x="44853" y="136086"/>
                            </a:cubicBezTo>
                            <a:cubicBezTo>
                              <a:pt x="55506" y="88148"/>
                              <a:pt x="82138" y="52639"/>
                              <a:pt x="99892" y="8252"/>
                            </a:cubicBezTo>
                            <a:cubicBezTo>
                              <a:pt x="101668" y="2925"/>
                              <a:pt x="94566" y="-2401"/>
                              <a:pt x="89240" y="1150"/>
                            </a:cubicBezTo>
                            <a:cubicBezTo>
                              <a:pt x="-10187" y="50863"/>
                              <a:pt x="-15513" y="214207"/>
                              <a:pt x="19996" y="302981"/>
                            </a:cubicBezTo>
                            <a:cubicBezTo>
                              <a:pt x="30649" y="322511"/>
                              <a:pt x="64383" y="313633"/>
                              <a:pt x="55506" y="292328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8" name="Freeform: Shape 147"/>
                      <p:cNvSpPr/>
                      <p:nvPr/>
                    </p:nvSpPr>
                    <p:spPr>
                      <a:xfrm>
                        <a:off x="6002334" y="1204896"/>
                        <a:ext cx="276743" cy="293282"/>
                      </a:xfrm>
                      <a:custGeom>
                        <a:avLst/>
                        <a:gdLst>
                          <a:gd name="connsiteX0" fmla="*/ 276128 w 276743"/>
                          <a:gd name="connsiteY0" fmla="*/ 273753 h 293282"/>
                          <a:gd name="connsiteX1" fmla="*/ 158946 w 276743"/>
                          <a:gd name="connsiteY1" fmla="*/ 167224 h 293282"/>
                          <a:gd name="connsiteX2" fmla="*/ 36439 w 276743"/>
                          <a:gd name="connsiteY2" fmla="*/ 9207 h 293282"/>
                          <a:gd name="connsiteX3" fmla="*/ 2705 w 276743"/>
                          <a:gd name="connsiteY3" fmla="*/ 28737 h 293282"/>
                          <a:gd name="connsiteX4" fmla="*/ 111009 w 276743"/>
                          <a:gd name="connsiteY4" fmla="*/ 190305 h 293282"/>
                          <a:gd name="connsiteX5" fmla="*/ 254822 w 276743"/>
                          <a:gd name="connsiteY5" fmla="*/ 293283 h 293282"/>
                          <a:gd name="connsiteX6" fmla="*/ 276128 w 276743"/>
                          <a:gd name="connsiteY6" fmla="*/ 273753 h 293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6743" h="293282">
                            <a:moveTo>
                              <a:pt x="276128" y="273753"/>
                            </a:moveTo>
                            <a:cubicBezTo>
                              <a:pt x="258373" y="227590"/>
                              <a:pt x="196232" y="197407"/>
                              <a:pt x="158946" y="167224"/>
                            </a:cubicBezTo>
                            <a:cubicBezTo>
                              <a:pt x="107458" y="124613"/>
                              <a:pt x="71948" y="66022"/>
                              <a:pt x="36439" y="9207"/>
                            </a:cubicBezTo>
                            <a:cubicBezTo>
                              <a:pt x="24010" y="-12099"/>
                              <a:pt x="-9724" y="7431"/>
                              <a:pt x="2705" y="28737"/>
                            </a:cubicBezTo>
                            <a:cubicBezTo>
                              <a:pt x="32888" y="85552"/>
                              <a:pt x="68397" y="140592"/>
                              <a:pt x="111009" y="190305"/>
                            </a:cubicBezTo>
                            <a:cubicBezTo>
                              <a:pt x="148294" y="231141"/>
                              <a:pt x="198007" y="284405"/>
                              <a:pt x="254822" y="293283"/>
                            </a:cubicBezTo>
                            <a:cubicBezTo>
                              <a:pt x="267251" y="293283"/>
                              <a:pt x="279679" y="286181"/>
                              <a:pt x="276128" y="273753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9" name="Freeform: Shape 148"/>
                      <p:cNvSpPr/>
                      <p:nvPr/>
                    </p:nvSpPr>
                    <p:spPr>
                      <a:xfrm>
                        <a:off x="6142223" y="1161251"/>
                        <a:ext cx="251958" cy="227549"/>
                      </a:xfrm>
                      <a:custGeom>
                        <a:avLst/>
                        <a:gdLst>
                          <a:gd name="connsiteX0" fmla="*/ 249869 w 251958"/>
                          <a:gd name="connsiteY0" fmla="*/ 210869 h 227549"/>
                          <a:gd name="connsiteX1" fmla="*/ 138014 w 251958"/>
                          <a:gd name="connsiteY1" fmla="*/ 111442 h 227549"/>
                          <a:gd name="connsiteX2" fmla="*/ 31486 w 251958"/>
                          <a:gd name="connsiteY2" fmla="*/ 4914 h 227549"/>
                          <a:gd name="connsiteX3" fmla="*/ 3078 w 251958"/>
                          <a:gd name="connsiteY3" fmla="*/ 26219 h 227549"/>
                          <a:gd name="connsiteX4" fmla="*/ 239216 w 251958"/>
                          <a:gd name="connsiteY4" fmla="*/ 226848 h 227549"/>
                          <a:gd name="connsiteX5" fmla="*/ 249869 w 251958"/>
                          <a:gd name="connsiteY5" fmla="*/ 210869 h 227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51958" h="227549">
                            <a:moveTo>
                              <a:pt x="249869" y="210869"/>
                            </a:moveTo>
                            <a:cubicBezTo>
                              <a:pt x="217911" y="171808"/>
                              <a:pt x="175299" y="145176"/>
                              <a:pt x="138014" y="111442"/>
                            </a:cubicBezTo>
                            <a:cubicBezTo>
                              <a:pt x="100729" y="77708"/>
                              <a:pt x="65220" y="42199"/>
                              <a:pt x="31486" y="4914"/>
                            </a:cubicBezTo>
                            <a:cubicBezTo>
                              <a:pt x="19057" y="-9290"/>
                              <a:pt x="-9350" y="10240"/>
                              <a:pt x="3078" y="26219"/>
                            </a:cubicBezTo>
                            <a:cubicBezTo>
                              <a:pt x="65220" y="106116"/>
                              <a:pt x="134463" y="203767"/>
                              <a:pt x="239216" y="226848"/>
                            </a:cubicBezTo>
                            <a:cubicBezTo>
                              <a:pt x="249869" y="230399"/>
                              <a:pt x="255195" y="219746"/>
                              <a:pt x="249869" y="210869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0" name="Freeform: Shape 149"/>
                    <p:cNvSpPr/>
                    <p:nvPr/>
                  </p:nvSpPr>
                  <p:spPr>
                    <a:xfrm>
                      <a:off x="5964202" y="2190614"/>
                      <a:ext cx="218383" cy="41023"/>
                    </a:xfrm>
                    <a:custGeom>
                      <a:avLst/>
                      <a:gdLst>
                        <a:gd name="connsiteX0" fmla="*/ 0 w 218383"/>
                        <a:gd name="connsiteY0" fmla="*/ 40836 h 41023"/>
                        <a:gd name="connsiteX1" fmla="*/ 218384 w 218383"/>
                        <a:gd name="connsiteY1" fmla="*/ 0 h 41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8383" h="41023">
                          <a:moveTo>
                            <a:pt x="0" y="40836"/>
                          </a:moveTo>
                          <a:cubicBezTo>
                            <a:pt x="0" y="40836"/>
                            <a:pt x="150915" y="46162"/>
                            <a:pt x="218384" y="0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1" name="Freeform: Shape 150"/>
                <p:cNvSpPr/>
                <p:nvPr/>
              </p:nvSpPr>
              <p:spPr>
                <a:xfrm>
                  <a:off x="6390316" y="2196599"/>
                  <a:ext cx="523765" cy="1327411"/>
                </a:xfrm>
                <a:custGeom>
                  <a:avLst/>
                  <a:gdLst>
                    <a:gd name="connsiteX0" fmla="*/ 0 w 523765"/>
                    <a:gd name="connsiteY0" fmla="*/ 4668 h 1327411"/>
                    <a:gd name="connsiteX1" fmla="*/ 71019 w 523765"/>
                    <a:gd name="connsiteY1" fmla="*/ 292295 h 1327411"/>
                    <a:gd name="connsiteX2" fmla="*/ 394156 w 523765"/>
                    <a:gd name="connsiteY2" fmla="*/ 1224420 h 1327411"/>
                    <a:gd name="connsiteX3" fmla="*/ 523765 w 523765"/>
                    <a:gd name="connsiteY3" fmla="*/ 1327397 h 1327411"/>
                    <a:gd name="connsiteX4" fmla="*/ 504235 w 523765"/>
                    <a:gd name="connsiteY4" fmla="*/ 1084157 h 1327411"/>
                    <a:gd name="connsiteX5" fmla="*/ 310708 w 523765"/>
                    <a:gd name="connsiteY5" fmla="*/ 560392 h 1327411"/>
                    <a:gd name="connsiteX6" fmla="*/ 181098 w 523765"/>
                    <a:gd name="connsiteY6" fmla="*/ 25974 h 1327411"/>
                    <a:gd name="connsiteX7" fmla="*/ 0 w 523765"/>
                    <a:gd name="connsiteY7" fmla="*/ 4668 h 132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3765" h="1327411">
                      <a:moveTo>
                        <a:pt x="0" y="4668"/>
                      </a:moveTo>
                      <a:cubicBezTo>
                        <a:pt x="0" y="4668"/>
                        <a:pt x="51489" y="143155"/>
                        <a:pt x="71019" y="292295"/>
                      </a:cubicBezTo>
                      <a:cubicBezTo>
                        <a:pt x="90549" y="441435"/>
                        <a:pt x="284076" y="1117891"/>
                        <a:pt x="394156" y="1224420"/>
                      </a:cubicBezTo>
                      <a:cubicBezTo>
                        <a:pt x="504235" y="1330948"/>
                        <a:pt x="523765" y="1327397"/>
                        <a:pt x="523765" y="1327397"/>
                      </a:cubicBezTo>
                      <a:cubicBezTo>
                        <a:pt x="523765" y="1327397"/>
                        <a:pt x="520214" y="1165829"/>
                        <a:pt x="504235" y="1084157"/>
                      </a:cubicBezTo>
                      <a:cubicBezTo>
                        <a:pt x="488256" y="1000710"/>
                        <a:pt x="346218" y="737939"/>
                        <a:pt x="310708" y="560392"/>
                      </a:cubicBezTo>
                      <a:cubicBezTo>
                        <a:pt x="275199" y="382844"/>
                        <a:pt x="236138" y="65034"/>
                        <a:pt x="181098" y="25974"/>
                      </a:cubicBezTo>
                      <a:cubicBezTo>
                        <a:pt x="126059" y="-14862"/>
                        <a:pt x="0" y="4668"/>
                        <a:pt x="0" y="4668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2" name="Graphic 43"/>
            <p:cNvGrpSpPr/>
            <p:nvPr/>
          </p:nvGrpSpPr>
          <p:grpSpPr>
            <a:xfrm>
              <a:off x="7144893" y="1200331"/>
              <a:ext cx="2844378" cy="5148677"/>
              <a:chOff x="7144893" y="1200331"/>
              <a:chExt cx="2844378" cy="5148677"/>
            </a:xfrm>
          </p:grpSpPr>
          <p:sp>
            <p:nvSpPr>
              <p:cNvPr id="153" name="Freeform: Shape 152"/>
              <p:cNvSpPr/>
              <p:nvPr/>
            </p:nvSpPr>
            <p:spPr>
              <a:xfrm>
                <a:off x="8785433" y="2696410"/>
                <a:ext cx="1006103" cy="1626550"/>
              </a:xfrm>
              <a:custGeom>
                <a:avLst/>
                <a:gdLst>
                  <a:gd name="connsiteX0" fmla="*/ 0 w 1006103"/>
                  <a:gd name="connsiteY0" fmla="*/ 7317 h 1626550"/>
                  <a:gd name="connsiteX1" fmla="*/ 738597 w 1006103"/>
                  <a:gd name="connsiteY1" fmla="*/ 183089 h 1626550"/>
                  <a:gd name="connsiteX2" fmla="*/ 965859 w 1006103"/>
                  <a:gd name="connsiteY2" fmla="*/ 1038868 h 1626550"/>
                  <a:gd name="connsiteX3" fmla="*/ 898390 w 1006103"/>
                  <a:gd name="connsiteY3" fmla="*/ 1479186 h 1626550"/>
                  <a:gd name="connsiteX4" fmla="*/ 15979 w 1006103"/>
                  <a:gd name="connsiteY4" fmla="*/ 1626551 h 1626550"/>
                  <a:gd name="connsiteX5" fmla="*/ 0 w 1006103"/>
                  <a:gd name="connsiteY5" fmla="*/ 7317 h 162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103" h="1626550">
                    <a:moveTo>
                      <a:pt x="0" y="7317"/>
                    </a:moveTo>
                    <a:cubicBezTo>
                      <a:pt x="0" y="7317"/>
                      <a:pt x="584131" y="-54825"/>
                      <a:pt x="738597" y="183089"/>
                    </a:cubicBezTo>
                    <a:cubicBezTo>
                      <a:pt x="885962" y="408574"/>
                      <a:pt x="926798" y="875524"/>
                      <a:pt x="965859" y="1038868"/>
                    </a:cubicBezTo>
                    <a:cubicBezTo>
                      <a:pt x="1003144" y="1202212"/>
                      <a:pt x="1058183" y="1408167"/>
                      <a:pt x="898390" y="1479186"/>
                    </a:cubicBezTo>
                    <a:cubicBezTo>
                      <a:pt x="738597" y="1550205"/>
                      <a:pt x="15979" y="1626551"/>
                      <a:pt x="15979" y="1626551"/>
                    </a:cubicBezTo>
                    <a:lnTo>
                      <a:pt x="0" y="7317"/>
                    </a:lnTo>
                    <a:close/>
                  </a:path>
                </a:pathLst>
              </a:custGeom>
              <a:solidFill>
                <a:srgbClr val="AE001A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4" name="Graphic 43"/>
              <p:cNvGrpSpPr/>
              <p:nvPr/>
            </p:nvGrpSpPr>
            <p:grpSpPr>
              <a:xfrm>
                <a:off x="7144893" y="2009933"/>
                <a:ext cx="1512902" cy="1505433"/>
                <a:chOff x="7144893" y="2009933"/>
                <a:chExt cx="1512902" cy="1505433"/>
              </a:xfrm>
            </p:grpSpPr>
            <p:sp>
              <p:nvSpPr>
                <p:cNvPr id="155" name="Freeform: Shape 154"/>
                <p:cNvSpPr/>
                <p:nvPr/>
              </p:nvSpPr>
              <p:spPr>
                <a:xfrm>
                  <a:off x="7416541" y="2616728"/>
                  <a:ext cx="1216432" cy="898638"/>
                </a:xfrm>
                <a:custGeom>
                  <a:avLst/>
                  <a:gdLst>
                    <a:gd name="connsiteX0" fmla="*/ 1111448 w 1216432"/>
                    <a:gd name="connsiteY0" fmla="*/ 173997 h 898638"/>
                    <a:gd name="connsiteX1" fmla="*/ 829147 w 1216432"/>
                    <a:gd name="connsiteY1" fmla="*/ 280525 h 898638"/>
                    <a:gd name="connsiteX2" fmla="*/ 644497 w 1216432"/>
                    <a:gd name="connsiteY2" fmla="*/ 429665 h 898638"/>
                    <a:gd name="connsiteX3" fmla="*/ 413686 w 1216432"/>
                    <a:gd name="connsiteY3" fmla="*/ 225485 h 898638"/>
                    <a:gd name="connsiteX4" fmla="*/ 220159 w 1216432"/>
                    <a:gd name="connsiteY4" fmla="*/ 0 h 898638"/>
                    <a:gd name="connsiteX5" fmla="*/ 0 w 1216432"/>
                    <a:gd name="connsiteY5" fmla="*/ 85223 h 898638"/>
                    <a:gd name="connsiteX6" fmla="*/ 69243 w 1216432"/>
                    <a:gd name="connsiteY6" fmla="*/ 280525 h 898638"/>
                    <a:gd name="connsiteX7" fmla="*/ 546846 w 1216432"/>
                    <a:gd name="connsiteY7" fmla="*/ 880636 h 898638"/>
                    <a:gd name="connsiteX8" fmla="*/ 1216201 w 1216432"/>
                    <a:gd name="connsiteY8" fmla="*/ 395931 h 898638"/>
                    <a:gd name="connsiteX9" fmla="*/ 1111448 w 1216432"/>
                    <a:gd name="connsiteY9" fmla="*/ 173997 h 89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6432" h="898638">
                      <a:moveTo>
                        <a:pt x="1111448" y="173997"/>
                      </a:moveTo>
                      <a:cubicBezTo>
                        <a:pt x="1040429" y="145589"/>
                        <a:pt x="910819" y="156242"/>
                        <a:pt x="829147" y="280525"/>
                      </a:cubicBezTo>
                      <a:cubicBezTo>
                        <a:pt x="802515" y="321361"/>
                        <a:pt x="708415" y="369299"/>
                        <a:pt x="644497" y="429665"/>
                      </a:cubicBezTo>
                      <a:cubicBezTo>
                        <a:pt x="573478" y="362197"/>
                        <a:pt x="468725" y="289403"/>
                        <a:pt x="413686" y="225485"/>
                      </a:cubicBezTo>
                      <a:cubicBezTo>
                        <a:pt x="340891" y="142038"/>
                        <a:pt x="220159" y="0"/>
                        <a:pt x="220159" y="0"/>
                      </a:cubicBezTo>
                      <a:cubicBezTo>
                        <a:pt x="220159" y="0"/>
                        <a:pt x="69243" y="71019"/>
                        <a:pt x="0" y="85223"/>
                      </a:cubicBezTo>
                      <a:cubicBezTo>
                        <a:pt x="15979" y="145589"/>
                        <a:pt x="39060" y="214833"/>
                        <a:pt x="69243" y="280525"/>
                      </a:cubicBezTo>
                      <a:cubicBezTo>
                        <a:pt x="124283" y="401258"/>
                        <a:pt x="314259" y="784760"/>
                        <a:pt x="546846" y="880636"/>
                      </a:cubicBezTo>
                      <a:cubicBezTo>
                        <a:pt x="825596" y="996042"/>
                        <a:pt x="1212650" y="523765"/>
                        <a:pt x="1216201" y="395931"/>
                      </a:cubicBezTo>
                      <a:cubicBezTo>
                        <a:pt x="1219752" y="266321"/>
                        <a:pt x="1182467" y="202404"/>
                        <a:pt x="1111448" y="173997"/>
                      </a:cubicBez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: Shape 155"/>
                <p:cNvSpPr/>
                <p:nvPr/>
              </p:nvSpPr>
              <p:spPr>
                <a:xfrm>
                  <a:off x="8066366" y="2730963"/>
                  <a:ext cx="591430" cy="709585"/>
                </a:xfrm>
                <a:custGeom>
                  <a:avLst/>
                  <a:gdLst>
                    <a:gd name="connsiteX0" fmla="*/ 449195 w 591430"/>
                    <a:gd name="connsiteY0" fmla="*/ 4722 h 709585"/>
                    <a:gd name="connsiteX1" fmla="*/ 181098 w 591430"/>
                    <a:gd name="connsiteY1" fmla="*/ 114801 h 709585"/>
                    <a:gd name="connsiteX2" fmla="*/ 0 w 591430"/>
                    <a:gd name="connsiteY2" fmla="*/ 299451 h 709585"/>
                    <a:gd name="connsiteX3" fmla="*/ 188200 w 591430"/>
                    <a:gd name="connsiteY3" fmla="*/ 507182 h 709585"/>
                    <a:gd name="connsiteX4" fmla="*/ 262770 w 591430"/>
                    <a:gd name="connsiteY4" fmla="*/ 709586 h 709585"/>
                    <a:gd name="connsiteX5" fmla="*/ 482929 w 591430"/>
                    <a:gd name="connsiteY5" fmla="*/ 507182 h 709585"/>
                    <a:gd name="connsiteX6" fmla="*/ 589458 w 591430"/>
                    <a:gd name="connsiteY6" fmla="*/ 217779 h 709585"/>
                    <a:gd name="connsiteX7" fmla="*/ 449195 w 591430"/>
                    <a:gd name="connsiteY7" fmla="*/ 4722 h 70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1430" h="709585">
                      <a:moveTo>
                        <a:pt x="449195" y="4722"/>
                      </a:moveTo>
                      <a:cubicBezTo>
                        <a:pt x="371074" y="-16584"/>
                        <a:pt x="262770" y="36681"/>
                        <a:pt x="181098" y="114801"/>
                      </a:cubicBezTo>
                      <a:cubicBezTo>
                        <a:pt x="99426" y="194698"/>
                        <a:pt x="0" y="299451"/>
                        <a:pt x="0" y="299451"/>
                      </a:cubicBezTo>
                      <a:cubicBezTo>
                        <a:pt x="0" y="299451"/>
                        <a:pt x="140262" y="411306"/>
                        <a:pt x="188200" y="507182"/>
                      </a:cubicBezTo>
                      <a:cubicBezTo>
                        <a:pt x="236138" y="604833"/>
                        <a:pt x="262770" y="709586"/>
                        <a:pt x="262770" y="709586"/>
                      </a:cubicBezTo>
                      <a:cubicBezTo>
                        <a:pt x="262770" y="709586"/>
                        <a:pt x="445644" y="565772"/>
                        <a:pt x="482929" y="507182"/>
                      </a:cubicBezTo>
                      <a:cubicBezTo>
                        <a:pt x="520214" y="448591"/>
                        <a:pt x="605437" y="324308"/>
                        <a:pt x="589458" y="217779"/>
                      </a:cubicBezTo>
                      <a:cubicBezTo>
                        <a:pt x="573478" y="113026"/>
                        <a:pt x="527316" y="26028"/>
                        <a:pt x="449195" y="4722"/>
                      </a:cubicBez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7" name="Graphic 43"/>
                <p:cNvGrpSpPr/>
                <p:nvPr/>
              </p:nvGrpSpPr>
              <p:grpSpPr>
                <a:xfrm>
                  <a:off x="7144893" y="2009933"/>
                  <a:ext cx="597393" cy="706003"/>
                  <a:chOff x="7144893" y="2009933"/>
                  <a:chExt cx="597393" cy="706003"/>
                </a:xfrm>
              </p:grpSpPr>
              <p:sp>
                <p:nvSpPr>
                  <p:cNvPr id="158" name="Freeform: Shape 157"/>
                  <p:cNvSpPr/>
                  <p:nvPr/>
                </p:nvSpPr>
                <p:spPr>
                  <a:xfrm>
                    <a:off x="7144893" y="2009933"/>
                    <a:ext cx="597393" cy="706003"/>
                  </a:xfrm>
                  <a:custGeom>
                    <a:avLst/>
                    <a:gdLst>
                      <a:gd name="connsiteX0" fmla="*/ 0 w 597393"/>
                      <a:gd name="connsiteY0" fmla="*/ 322720 h 706003"/>
                      <a:gd name="connsiteX1" fmla="*/ 39061 w 597393"/>
                      <a:gd name="connsiteY1" fmla="*/ 296087 h 706003"/>
                      <a:gd name="connsiteX2" fmla="*/ 143814 w 597393"/>
                      <a:gd name="connsiteY2" fmla="*/ 400841 h 706003"/>
                      <a:gd name="connsiteX3" fmla="*/ 30183 w 597393"/>
                      <a:gd name="connsiteY3" fmla="*/ 180682 h 706003"/>
                      <a:gd name="connsiteX4" fmla="*/ 88774 w 597393"/>
                      <a:gd name="connsiteY4" fmla="*/ 136295 h 706003"/>
                      <a:gd name="connsiteX5" fmla="*/ 209506 w 597393"/>
                      <a:gd name="connsiteY5" fmla="*/ 319169 h 706003"/>
                      <a:gd name="connsiteX6" fmla="*/ 134936 w 597393"/>
                      <a:gd name="connsiteY6" fmla="*/ 77704 h 706003"/>
                      <a:gd name="connsiteX7" fmla="*/ 202405 w 597393"/>
                      <a:gd name="connsiteY7" fmla="*/ 38643 h 706003"/>
                      <a:gd name="connsiteX8" fmla="*/ 269873 w 597393"/>
                      <a:gd name="connsiteY8" fmla="*/ 173580 h 706003"/>
                      <a:gd name="connsiteX9" fmla="*/ 323137 w 597393"/>
                      <a:gd name="connsiteY9" fmla="*/ 297863 h 706003"/>
                      <a:gd name="connsiteX10" fmla="*/ 307158 w 597393"/>
                      <a:gd name="connsiteY10" fmla="*/ 216191 h 706003"/>
                      <a:gd name="connsiteX11" fmla="*/ 321361 w 597393"/>
                      <a:gd name="connsiteY11" fmla="*/ 1359 h 706003"/>
                      <a:gd name="connsiteX12" fmla="*/ 415462 w 597393"/>
                      <a:gd name="connsiteY12" fmla="*/ 177131 h 706003"/>
                      <a:gd name="connsiteX13" fmla="*/ 450971 w 597393"/>
                      <a:gd name="connsiteY13" fmla="*/ 345801 h 706003"/>
                      <a:gd name="connsiteX14" fmla="*/ 484705 w 597393"/>
                      <a:gd name="connsiteY14" fmla="*/ 232170 h 706003"/>
                      <a:gd name="connsiteX15" fmla="*/ 591234 w 597393"/>
                      <a:gd name="connsiteY15" fmla="*/ 203763 h 706003"/>
                      <a:gd name="connsiteX16" fmla="*/ 569928 w 597393"/>
                      <a:gd name="connsiteY16" fmla="*/ 329822 h 706003"/>
                      <a:gd name="connsiteX17" fmla="*/ 557500 w 597393"/>
                      <a:gd name="connsiteY17" fmla="*/ 502043 h 706003"/>
                      <a:gd name="connsiteX18" fmla="*/ 417237 w 597393"/>
                      <a:gd name="connsiteY18" fmla="*/ 681366 h 706003"/>
                      <a:gd name="connsiteX19" fmla="*/ 200629 w 597393"/>
                      <a:gd name="connsiteY19" fmla="*/ 665386 h 706003"/>
                      <a:gd name="connsiteX20" fmla="*/ 115406 w 597393"/>
                      <a:gd name="connsiteY20" fmla="*/ 505594 h 706003"/>
                      <a:gd name="connsiteX21" fmla="*/ 0 w 597393"/>
                      <a:gd name="connsiteY21" fmla="*/ 322720 h 706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7393" h="706003">
                        <a:moveTo>
                          <a:pt x="0" y="322720"/>
                        </a:moveTo>
                        <a:cubicBezTo>
                          <a:pt x="0" y="303189"/>
                          <a:pt x="21306" y="290761"/>
                          <a:pt x="39061" y="296087"/>
                        </a:cubicBezTo>
                        <a:cubicBezTo>
                          <a:pt x="58591" y="301414"/>
                          <a:pt x="143814" y="400841"/>
                          <a:pt x="143814" y="400841"/>
                        </a:cubicBezTo>
                        <a:cubicBezTo>
                          <a:pt x="143814" y="400841"/>
                          <a:pt x="30183" y="216191"/>
                          <a:pt x="30183" y="180682"/>
                        </a:cubicBezTo>
                        <a:cubicBezTo>
                          <a:pt x="30183" y="145172"/>
                          <a:pt x="72795" y="123866"/>
                          <a:pt x="88774" y="136295"/>
                        </a:cubicBezTo>
                        <a:cubicBezTo>
                          <a:pt x="118957" y="159376"/>
                          <a:pt x="184650" y="287210"/>
                          <a:pt x="209506" y="319169"/>
                        </a:cubicBezTo>
                        <a:cubicBezTo>
                          <a:pt x="188201" y="260578"/>
                          <a:pt x="142038" y="141621"/>
                          <a:pt x="134936" y="77704"/>
                        </a:cubicBezTo>
                        <a:cubicBezTo>
                          <a:pt x="131386" y="45745"/>
                          <a:pt x="179323" y="15562"/>
                          <a:pt x="202405" y="38643"/>
                        </a:cubicBezTo>
                        <a:cubicBezTo>
                          <a:pt x="239689" y="74153"/>
                          <a:pt x="255669" y="148723"/>
                          <a:pt x="269873" y="173580"/>
                        </a:cubicBezTo>
                        <a:cubicBezTo>
                          <a:pt x="284076" y="198436"/>
                          <a:pt x="308933" y="267680"/>
                          <a:pt x="323137" y="297863"/>
                        </a:cubicBezTo>
                        <a:cubicBezTo>
                          <a:pt x="319586" y="271231"/>
                          <a:pt x="310708" y="233946"/>
                          <a:pt x="307158" y="216191"/>
                        </a:cubicBezTo>
                        <a:cubicBezTo>
                          <a:pt x="259220" y="38643"/>
                          <a:pt x="287627" y="12011"/>
                          <a:pt x="321361" y="1359"/>
                        </a:cubicBezTo>
                        <a:cubicBezTo>
                          <a:pt x="390605" y="-16396"/>
                          <a:pt x="404809" y="145172"/>
                          <a:pt x="415462" y="177131"/>
                        </a:cubicBezTo>
                        <a:cubicBezTo>
                          <a:pt x="426114" y="209089"/>
                          <a:pt x="450971" y="345801"/>
                          <a:pt x="450971" y="345801"/>
                        </a:cubicBezTo>
                        <a:cubicBezTo>
                          <a:pt x="450971" y="345801"/>
                          <a:pt x="454522" y="280108"/>
                          <a:pt x="484705" y="232170"/>
                        </a:cubicBezTo>
                        <a:cubicBezTo>
                          <a:pt x="509562" y="191334"/>
                          <a:pt x="571703" y="162927"/>
                          <a:pt x="591234" y="203763"/>
                        </a:cubicBezTo>
                        <a:cubicBezTo>
                          <a:pt x="608989" y="244599"/>
                          <a:pt x="584132" y="297863"/>
                          <a:pt x="569928" y="329822"/>
                        </a:cubicBezTo>
                        <a:cubicBezTo>
                          <a:pt x="555724" y="361780"/>
                          <a:pt x="559275" y="420371"/>
                          <a:pt x="557500" y="502043"/>
                        </a:cubicBezTo>
                        <a:cubicBezTo>
                          <a:pt x="555724" y="581939"/>
                          <a:pt x="490031" y="654734"/>
                          <a:pt x="417237" y="681366"/>
                        </a:cubicBezTo>
                        <a:cubicBezTo>
                          <a:pt x="342667" y="707998"/>
                          <a:pt x="259220" y="725753"/>
                          <a:pt x="200629" y="665386"/>
                        </a:cubicBezTo>
                        <a:cubicBezTo>
                          <a:pt x="142038" y="605020"/>
                          <a:pt x="142038" y="539328"/>
                          <a:pt x="115406" y="505594"/>
                        </a:cubicBezTo>
                        <a:cubicBezTo>
                          <a:pt x="76346" y="464758"/>
                          <a:pt x="1776" y="381310"/>
                          <a:pt x="0" y="32272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9" name="Graphic 43"/>
                  <p:cNvGrpSpPr/>
                  <p:nvPr/>
                </p:nvGrpSpPr>
                <p:grpSpPr>
                  <a:xfrm>
                    <a:off x="7318890" y="2391243"/>
                    <a:ext cx="252117" cy="156241"/>
                    <a:chOff x="7318890" y="2391243"/>
                    <a:chExt cx="252117" cy="156241"/>
                  </a:xfrm>
                  <a:noFill/>
                </p:grpSpPr>
                <p:sp>
                  <p:nvSpPr>
                    <p:cNvPr id="160" name="Freeform: Shape 159"/>
                    <p:cNvSpPr/>
                    <p:nvPr/>
                  </p:nvSpPr>
                  <p:spPr>
                    <a:xfrm>
                      <a:off x="7523430" y="2412549"/>
                      <a:ext cx="47577" cy="134936"/>
                    </a:xfrm>
                    <a:custGeom>
                      <a:avLst/>
                      <a:gdLst>
                        <a:gd name="connsiteX0" fmla="*/ 47577 w 47577"/>
                        <a:gd name="connsiteY0" fmla="*/ 0 h 134936"/>
                        <a:gd name="connsiteX1" fmla="*/ 3190 w 47577"/>
                        <a:gd name="connsiteY1" fmla="*/ 134936 h 134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77" h="134936">
                          <a:moveTo>
                            <a:pt x="47577" y="0"/>
                          </a:moveTo>
                          <a:cubicBezTo>
                            <a:pt x="47577" y="0"/>
                            <a:pt x="-14564" y="76346"/>
                            <a:pt x="3190" y="134936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Freeform: Shape 160"/>
                    <p:cNvSpPr/>
                    <p:nvPr/>
                  </p:nvSpPr>
                  <p:spPr>
                    <a:xfrm>
                      <a:off x="7318890" y="2391243"/>
                      <a:ext cx="229036" cy="92324"/>
                    </a:xfrm>
                    <a:custGeom>
                      <a:avLst/>
                      <a:gdLst>
                        <a:gd name="connsiteX0" fmla="*/ 229036 w 229036"/>
                        <a:gd name="connsiteY0" fmla="*/ 0 h 92324"/>
                        <a:gd name="connsiteX1" fmla="*/ 0 w 229036"/>
                        <a:gd name="connsiteY1" fmla="*/ 92325 h 92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9036" h="92324">
                          <a:moveTo>
                            <a:pt x="229036" y="0"/>
                          </a:moveTo>
                          <a:cubicBezTo>
                            <a:pt x="229036" y="0"/>
                            <a:pt x="53264" y="30183"/>
                            <a:pt x="0" y="9232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62" name="Graphic 43"/>
              <p:cNvGrpSpPr/>
              <p:nvPr/>
            </p:nvGrpSpPr>
            <p:grpSpPr>
              <a:xfrm>
                <a:off x="8023681" y="4205779"/>
                <a:ext cx="1646683" cy="2143229"/>
                <a:chOff x="8023681" y="4205779"/>
                <a:chExt cx="1646683" cy="2143229"/>
              </a:xfrm>
            </p:grpSpPr>
            <p:grpSp>
              <p:nvGrpSpPr>
                <p:cNvPr id="163" name="Graphic 43"/>
                <p:cNvGrpSpPr/>
                <p:nvPr/>
              </p:nvGrpSpPr>
              <p:grpSpPr>
                <a:xfrm>
                  <a:off x="8023681" y="4276798"/>
                  <a:ext cx="888911" cy="2026620"/>
                  <a:chOff x="8023681" y="4276798"/>
                  <a:chExt cx="888911" cy="2026620"/>
                </a:xfrm>
              </p:grpSpPr>
              <p:sp>
                <p:nvSpPr>
                  <p:cNvPr id="164" name="Freeform: Shape 163"/>
                  <p:cNvSpPr/>
                  <p:nvPr/>
                </p:nvSpPr>
                <p:spPr>
                  <a:xfrm>
                    <a:off x="8340010" y="4276798"/>
                    <a:ext cx="572582" cy="1500276"/>
                  </a:xfrm>
                  <a:custGeom>
                    <a:avLst/>
                    <a:gdLst>
                      <a:gd name="connsiteX0" fmla="*/ 571481 w 572582"/>
                      <a:gd name="connsiteY0" fmla="*/ 0 h 1500276"/>
                      <a:gd name="connsiteX1" fmla="*/ 457851 w 572582"/>
                      <a:gd name="connsiteY1" fmla="*/ 649824 h 1500276"/>
                      <a:gd name="connsiteX2" fmla="*/ 477381 w 572582"/>
                      <a:gd name="connsiteY2" fmla="*/ 941002 h 1500276"/>
                      <a:gd name="connsiteX3" fmla="*/ 386832 w 572582"/>
                      <a:gd name="connsiteY3" fmla="*/ 1500277 h 1500276"/>
                      <a:gd name="connsiteX4" fmla="*/ 127612 w 572582"/>
                      <a:gd name="connsiteY4" fmla="*/ 1494951 h 1500276"/>
                      <a:gd name="connsiteX5" fmla="*/ 12206 w 572582"/>
                      <a:gd name="connsiteY5" fmla="*/ 708415 h 1500276"/>
                      <a:gd name="connsiteX6" fmla="*/ 29961 w 572582"/>
                      <a:gd name="connsiteY6" fmla="*/ 23081 h 1500276"/>
                      <a:gd name="connsiteX7" fmla="*/ 571481 w 572582"/>
                      <a:gd name="connsiteY7" fmla="*/ 0 h 1500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2582" h="1500276">
                        <a:moveTo>
                          <a:pt x="571481" y="0"/>
                        </a:moveTo>
                        <a:cubicBezTo>
                          <a:pt x="585685" y="321361"/>
                          <a:pt x="457851" y="649824"/>
                          <a:pt x="457851" y="649824"/>
                        </a:cubicBezTo>
                        <a:cubicBezTo>
                          <a:pt x="457851" y="649824"/>
                          <a:pt x="495136" y="781209"/>
                          <a:pt x="477381" y="941002"/>
                        </a:cubicBezTo>
                        <a:cubicBezTo>
                          <a:pt x="461402" y="1099019"/>
                          <a:pt x="386832" y="1500277"/>
                          <a:pt x="386832" y="1500277"/>
                        </a:cubicBezTo>
                        <a:lnTo>
                          <a:pt x="127612" y="1494951"/>
                        </a:lnTo>
                        <a:cubicBezTo>
                          <a:pt x="127612" y="1494951"/>
                          <a:pt x="44165" y="965859"/>
                          <a:pt x="12206" y="708415"/>
                        </a:cubicBezTo>
                        <a:cubicBezTo>
                          <a:pt x="-23303" y="410135"/>
                          <a:pt x="29961" y="23081"/>
                          <a:pt x="29961" y="23081"/>
                        </a:cubicBezTo>
                        <a:cubicBezTo>
                          <a:pt x="29961" y="23081"/>
                          <a:pt x="567931" y="0"/>
                          <a:pt x="571481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5" name="Graphic 43"/>
                  <p:cNvGrpSpPr/>
                  <p:nvPr/>
                </p:nvGrpSpPr>
                <p:grpSpPr>
                  <a:xfrm>
                    <a:off x="8023681" y="5546263"/>
                    <a:ext cx="751098" cy="757155"/>
                    <a:chOff x="8023681" y="5546263"/>
                    <a:chExt cx="751098" cy="757155"/>
                  </a:xfrm>
                </p:grpSpPr>
                <p:sp>
                  <p:nvSpPr>
                    <p:cNvPr id="166" name="Freeform: Shape 165"/>
                    <p:cNvSpPr/>
                    <p:nvPr/>
                  </p:nvSpPr>
                  <p:spPr>
                    <a:xfrm>
                      <a:off x="8023681" y="5769973"/>
                      <a:ext cx="743895" cy="533445"/>
                    </a:xfrm>
                    <a:custGeom>
                      <a:avLst/>
                      <a:gdLst>
                        <a:gd name="connsiteX0" fmla="*/ 594857 w 743895"/>
                        <a:gd name="connsiteY0" fmla="*/ 47938 h 533445"/>
                        <a:gd name="connsiteX1" fmla="*/ 403106 w 743895"/>
                        <a:gd name="connsiteY1" fmla="*/ 0 h 533445"/>
                        <a:gd name="connsiteX2" fmla="*/ 381800 w 743895"/>
                        <a:gd name="connsiteY2" fmla="*/ 79896 h 533445"/>
                        <a:gd name="connsiteX3" fmla="*/ 117254 w 743895"/>
                        <a:gd name="connsiteY3" fmla="*/ 255668 h 533445"/>
                        <a:gd name="connsiteX4" fmla="*/ 5399 w 743895"/>
                        <a:gd name="connsiteY4" fmla="*/ 424339 h 533445"/>
                        <a:gd name="connsiteX5" fmla="*/ 310781 w 743895"/>
                        <a:gd name="connsiteY5" fmla="*/ 525541 h 533445"/>
                        <a:gd name="connsiteX6" fmla="*/ 527389 w 743895"/>
                        <a:gd name="connsiteY6" fmla="*/ 461624 h 533445"/>
                        <a:gd name="connsiteX7" fmla="*/ 720916 w 743895"/>
                        <a:gd name="connsiteY7" fmla="*/ 362197 h 533445"/>
                        <a:gd name="connsiteX8" fmla="*/ 740446 w 743895"/>
                        <a:gd name="connsiteY8" fmla="*/ 193527 h 533445"/>
                        <a:gd name="connsiteX9" fmla="*/ 736895 w 743895"/>
                        <a:gd name="connsiteY9" fmla="*/ 14204 h 533445"/>
                        <a:gd name="connsiteX10" fmla="*/ 594857 w 743895"/>
                        <a:gd name="connsiteY10" fmla="*/ 47938 h 533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43895" h="533445">
                          <a:moveTo>
                            <a:pt x="594857" y="47938"/>
                          </a:moveTo>
                          <a:cubicBezTo>
                            <a:pt x="491879" y="40836"/>
                            <a:pt x="403106" y="0"/>
                            <a:pt x="403106" y="0"/>
                          </a:cubicBezTo>
                          <a:cubicBezTo>
                            <a:pt x="403106" y="0"/>
                            <a:pt x="388902" y="71019"/>
                            <a:pt x="381800" y="79896"/>
                          </a:cubicBezTo>
                          <a:cubicBezTo>
                            <a:pt x="367596" y="95876"/>
                            <a:pt x="166968" y="225485"/>
                            <a:pt x="117254" y="255668"/>
                          </a:cubicBezTo>
                          <a:cubicBezTo>
                            <a:pt x="67541" y="285852"/>
                            <a:pt x="-23009" y="346218"/>
                            <a:pt x="5399" y="424339"/>
                          </a:cubicBezTo>
                          <a:cubicBezTo>
                            <a:pt x="33807" y="502459"/>
                            <a:pt x="182947" y="553948"/>
                            <a:pt x="310781" y="525541"/>
                          </a:cubicBezTo>
                          <a:cubicBezTo>
                            <a:pt x="371147" y="513112"/>
                            <a:pt x="449268" y="475827"/>
                            <a:pt x="527389" y="461624"/>
                          </a:cubicBezTo>
                          <a:cubicBezTo>
                            <a:pt x="625040" y="445645"/>
                            <a:pt x="699610" y="390605"/>
                            <a:pt x="720916" y="362197"/>
                          </a:cubicBezTo>
                          <a:cubicBezTo>
                            <a:pt x="740446" y="333789"/>
                            <a:pt x="749323" y="291178"/>
                            <a:pt x="740446" y="193527"/>
                          </a:cubicBezTo>
                          <a:cubicBezTo>
                            <a:pt x="735120" y="133161"/>
                            <a:pt x="736895" y="14204"/>
                            <a:pt x="736895" y="14204"/>
                          </a:cubicBezTo>
                          <a:cubicBezTo>
                            <a:pt x="736895" y="14204"/>
                            <a:pt x="697835" y="55040"/>
                            <a:pt x="594857" y="47938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: Shape 166"/>
                    <p:cNvSpPr/>
                    <p:nvPr/>
                  </p:nvSpPr>
                  <p:spPr>
                    <a:xfrm>
                      <a:off x="8410808" y="5546263"/>
                      <a:ext cx="363972" cy="291239"/>
                    </a:xfrm>
                    <a:custGeom>
                      <a:avLst/>
                      <a:gdLst>
                        <a:gd name="connsiteX0" fmla="*/ 0 w 363972"/>
                        <a:gd name="connsiteY0" fmla="*/ 5326 h 291239"/>
                        <a:gd name="connsiteX1" fmla="*/ 35510 w 363972"/>
                        <a:gd name="connsiteY1" fmla="*/ 227261 h 291239"/>
                        <a:gd name="connsiteX2" fmla="*/ 189976 w 363972"/>
                        <a:gd name="connsiteY2" fmla="*/ 291178 h 291239"/>
                        <a:gd name="connsiteX3" fmla="*/ 337340 w 363972"/>
                        <a:gd name="connsiteY3" fmla="*/ 255668 h 291239"/>
                        <a:gd name="connsiteX4" fmla="*/ 363973 w 363972"/>
                        <a:gd name="connsiteY4" fmla="*/ 0 h 291239"/>
                        <a:gd name="connsiteX5" fmla="*/ 204180 w 363972"/>
                        <a:gd name="connsiteY5" fmla="*/ 31958 h 291239"/>
                        <a:gd name="connsiteX6" fmla="*/ 0 w 363972"/>
                        <a:gd name="connsiteY6" fmla="*/ 5326 h 291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3972" h="291239">
                          <a:moveTo>
                            <a:pt x="0" y="5326"/>
                          </a:moveTo>
                          <a:lnTo>
                            <a:pt x="35510" y="227261"/>
                          </a:lnTo>
                          <a:cubicBezTo>
                            <a:pt x="35510" y="227261"/>
                            <a:pt x="92324" y="289402"/>
                            <a:pt x="189976" y="291178"/>
                          </a:cubicBezTo>
                          <a:cubicBezTo>
                            <a:pt x="287627" y="292953"/>
                            <a:pt x="337340" y="255668"/>
                            <a:pt x="337340" y="255668"/>
                          </a:cubicBezTo>
                          <a:lnTo>
                            <a:pt x="363973" y="0"/>
                          </a:lnTo>
                          <a:cubicBezTo>
                            <a:pt x="363973" y="0"/>
                            <a:pt x="294729" y="28408"/>
                            <a:pt x="204180" y="31958"/>
                          </a:cubicBezTo>
                          <a:cubicBezTo>
                            <a:pt x="127834" y="37285"/>
                            <a:pt x="46162" y="28408"/>
                            <a:pt x="0" y="532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8" name="Graphic 43"/>
                    <p:cNvGrpSpPr/>
                    <p:nvPr/>
                  </p:nvGrpSpPr>
                  <p:grpSpPr>
                    <a:xfrm>
                      <a:off x="8258173" y="5876502"/>
                      <a:ext cx="228997" cy="163617"/>
                      <a:chOff x="8258173" y="5876502"/>
                      <a:chExt cx="228997" cy="163617"/>
                    </a:xfrm>
                    <a:solidFill>
                      <a:srgbClr val="EEAD7A"/>
                    </a:solidFill>
                  </p:grpSpPr>
                  <p:sp>
                    <p:nvSpPr>
                      <p:cNvPr id="169" name="Freeform: Shape 168"/>
                      <p:cNvSpPr/>
                      <p:nvPr/>
                    </p:nvSpPr>
                    <p:spPr>
                      <a:xfrm>
                        <a:off x="8327417" y="5876502"/>
                        <a:ext cx="159753" cy="104757"/>
                      </a:xfrm>
                      <a:custGeom>
                        <a:avLst/>
                        <a:gdLst>
                          <a:gd name="connsiteX0" fmla="*/ 156186 w 159753"/>
                          <a:gd name="connsiteY0" fmla="*/ 72795 h 104757"/>
                          <a:gd name="connsiteX1" fmla="*/ 19474 w 159753"/>
                          <a:gd name="connsiteY1" fmla="*/ 0 h 104757"/>
                          <a:gd name="connsiteX2" fmla="*/ 14148 w 159753"/>
                          <a:gd name="connsiteY2" fmla="*/ 35510 h 104757"/>
                          <a:gd name="connsiteX3" fmla="*/ 126003 w 159753"/>
                          <a:gd name="connsiteY3" fmla="*/ 97651 h 104757"/>
                          <a:gd name="connsiteX4" fmla="*/ 156186 w 159753"/>
                          <a:gd name="connsiteY4" fmla="*/ 72795 h 1047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753" h="104757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8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8" y="35510"/>
                            </a:cubicBezTo>
                            <a:cubicBezTo>
                              <a:pt x="58535" y="47938"/>
                              <a:pt x="97595" y="55040"/>
                              <a:pt x="126003" y="97651"/>
                            </a:cubicBezTo>
                            <a:cubicBezTo>
                              <a:pt x="138431" y="117182"/>
                              <a:pt x="170389" y="92324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0" name="Freeform: Shape 169"/>
                      <p:cNvSpPr/>
                      <p:nvPr/>
                    </p:nvSpPr>
                    <p:spPr>
                      <a:xfrm>
                        <a:off x="8258173" y="5935092"/>
                        <a:ext cx="159883" cy="105026"/>
                      </a:xfrm>
                      <a:custGeom>
                        <a:avLst/>
                        <a:gdLst>
                          <a:gd name="connsiteX0" fmla="*/ 156186 w 159883"/>
                          <a:gd name="connsiteY0" fmla="*/ 72795 h 105026"/>
                          <a:gd name="connsiteX1" fmla="*/ 19474 w 159883"/>
                          <a:gd name="connsiteY1" fmla="*/ 0 h 105026"/>
                          <a:gd name="connsiteX2" fmla="*/ 14147 w 159883"/>
                          <a:gd name="connsiteY2" fmla="*/ 35510 h 105026"/>
                          <a:gd name="connsiteX3" fmla="*/ 124227 w 159883"/>
                          <a:gd name="connsiteY3" fmla="*/ 97651 h 105026"/>
                          <a:gd name="connsiteX4" fmla="*/ 156186 w 159883"/>
                          <a:gd name="connsiteY4" fmla="*/ 72795 h 105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883" h="105026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9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7" y="35510"/>
                            </a:cubicBezTo>
                            <a:cubicBezTo>
                              <a:pt x="58534" y="47938"/>
                              <a:pt x="97595" y="55040"/>
                              <a:pt x="124227" y="97651"/>
                            </a:cubicBezTo>
                            <a:cubicBezTo>
                              <a:pt x="140206" y="117182"/>
                              <a:pt x="170390" y="94101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1" name="Graphic 43"/>
                <p:cNvGrpSpPr/>
                <p:nvPr/>
              </p:nvGrpSpPr>
              <p:grpSpPr>
                <a:xfrm>
                  <a:off x="8781882" y="4205779"/>
                  <a:ext cx="888482" cy="2143229"/>
                  <a:chOff x="8781882" y="4205779"/>
                  <a:chExt cx="888482" cy="2143229"/>
                </a:xfrm>
              </p:grpSpPr>
              <p:sp>
                <p:nvSpPr>
                  <p:cNvPr id="172" name="Freeform: Shape 171"/>
                  <p:cNvSpPr/>
                  <p:nvPr/>
                </p:nvSpPr>
                <p:spPr>
                  <a:xfrm>
                    <a:off x="8781882" y="4205779"/>
                    <a:ext cx="761678" cy="1560642"/>
                  </a:xfrm>
                  <a:custGeom>
                    <a:avLst/>
                    <a:gdLst>
                      <a:gd name="connsiteX0" fmla="*/ 513112 w 761678"/>
                      <a:gd name="connsiteY0" fmla="*/ 0 h 1560642"/>
                      <a:gd name="connsiteX1" fmla="*/ 589458 w 761678"/>
                      <a:gd name="connsiteY1" fmla="*/ 656926 h 1560642"/>
                      <a:gd name="connsiteX2" fmla="*/ 690660 w 761678"/>
                      <a:gd name="connsiteY2" fmla="*/ 930349 h 1560642"/>
                      <a:gd name="connsiteX3" fmla="*/ 761679 w 761678"/>
                      <a:gd name="connsiteY3" fmla="*/ 1493175 h 1560642"/>
                      <a:gd name="connsiteX4" fmla="*/ 511337 w 761678"/>
                      <a:gd name="connsiteY4" fmla="*/ 1560643 h 1560642"/>
                      <a:gd name="connsiteX5" fmla="*/ 177548 w 761678"/>
                      <a:gd name="connsiteY5" fmla="*/ 839800 h 1560642"/>
                      <a:gd name="connsiteX6" fmla="*/ 0 w 761678"/>
                      <a:gd name="connsiteY6" fmla="*/ 177548 h 1560642"/>
                      <a:gd name="connsiteX7" fmla="*/ 513112 w 761678"/>
                      <a:gd name="connsiteY7" fmla="*/ 0 h 1560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1678" h="1560642">
                        <a:moveTo>
                          <a:pt x="513112" y="0"/>
                        </a:moveTo>
                        <a:cubicBezTo>
                          <a:pt x="617865" y="305382"/>
                          <a:pt x="589458" y="656926"/>
                          <a:pt x="589458" y="656926"/>
                        </a:cubicBezTo>
                        <a:cubicBezTo>
                          <a:pt x="589458" y="656926"/>
                          <a:pt x="662252" y="772332"/>
                          <a:pt x="690660" y="930349"/>
                        </a:cubicBezTo>
                        <a:cubicBezTo>
                          <a:pt x="719068" y="1086591"/>
                          <a:pt x="761679" y="1493175"/>
                          <a:pt x="761679" y="1493175"/>
                        </a:cubicBezTo>
                        <a:lnTo>
                          <a:pt x="511337" y="1560643"/>
                        </a:lnTo>
                        <a:cubicBezTo>
                          <a:pt x="511337" y="1560643"/>
                          <a:pt x="280525" y="1077714"/>
                          <a:pt x="177548" y="839800"/>
                        </a:cubicBezTo>
                        <a:cubicBezTo>
                          <a:pt x="58590" y="564601"/>
                          <a:pt x="0" y="177548"/>
                          <a:pt x="0" y="177548"/>
                        </a:cubicBezTo>
                        <a:cubicBezTo>
                          <a:pt x="0" y="177548"/>
                          <a:pt x="509562" y="0"/>
                          <a:pt x="513112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3" name="Graphic 43"/>
                  <p:cNvGrpSpPr/>
                  <p:nvPr/>
                </p:nvGrpSpPr>
                <p:grpSpPr>
                  <a:xfrm>
                    <a:off x="8977627" y="5461041"/>
                    <a:ext cx="692738" cy="887968"/>
                    <a:chOff x="8977627" y="5461041"/>
                    <a:chExt cx="692738" cy="887968"/>
                  </a:xfrm>
                </p:grpSpPr>
                <p:sp>
                  <p:nvSpPr>
                    <p:cNvPr id="174" name="Freeform: Shape 173"/>
                    <p:cNvSpPr/>
                    <p:nvPr/>
                  </p:nvSpPr>
                  <p:spPr>
                    <a:xfrm>
                      <a:off x="8977627" y="5695403"/>
                      <a:ext cx="692738" cy="653605"/>
                    </a:xfrm>
                    <a:custGeom>
                      <a:avLst/>
                      <a:gdLst>
                        <a:gd name="connsiteX0" fmla="*/ 473610 w 692738"/>
                        <a:gd name="connsiteY0" fmla="*/ 71019 h 653605"/>
                        <a:gd name="connsiteX1" fmla="*/ 276532 w 692738"/>
                        <a:gd name="connsiteY1" fmla="*/ 79896 h 653605"/>
                        <a:gd name="connsiteX2" fmla="*/ 278308 w 692738"/>
                        <a:gd name="connsiteY2" fmla="*/ 163344 h 653605"/>
                        <a:gd name="connsiteX3" fmla="*/ 75903 w 692738"/>
                        <a:gd name="connsiteY3" fmla="*/ 406584 h 653605"/>
                        <a:gd name="connsiteX4" fmla="*/ 17313 w 692738"/>
                        <a:gd name="connsiteY4" fmla="*/ 600111 h 653605"/>
                        <a:gd name="connsiteX5" fmla="*/ 340449 w 692738"/>
                        <a:gd name="connsiteY5" fmla="*/ 610764 h 653605"/>
                        <a:gd name="connsiteX6" fmla="*/ 530425 w 692738"/>
                        <a:gd name="connsiteY6" fmla="*/ 488256 h 653605"/>
                        <a:gd name="connsiteX7" fmla="*/ 686667 w 692738"/>
                        <a:gd name="connsiteY7" fmla="*/ 337340 h 653605"/>
                        <a:gd name="connsiteX8" fmla="*/ 658259 w 692738"/>
                        <a:gd name="connsiteY8" fmla="*/ 170446 h 653605"/>
                        <a:gd name="connsiteX9" fmla="*/ 604995 w 692738"/>
                        <a:gd name="connsiteY9" fmla="*/ 0 h 653605"/>
                        <a:gd name="connsiteX10" fmla="*/ 473610 w 692738"/>
                        <a:gd name="connsiteY10" fmla="*/ 71019 h 653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92738" h="653605">
                          <a:moveTo>
                            <a:pt x="473610" y="71019"/>
                          </a:moveTo>
                          <a:cubicBezTo>
                            <a:pt x="374183" y="92325"/>
                            <a:pt x="276532" y="79896"/>
                            <a:pt x="276532" y="79896"/>
                          </a:cubicBezTo>
                          <a:cubicBezTo>
                            <a:pt x="276532" y="79896"/>
                            <a:pt x="283634" y="152691"/>
                            <a:pt x="278308" y="163344"/>
                          </a:cubicBezTo>
                          <a:cubicBezTo>
                            <a:pt x="269430" y="182874"/>
                            <a:pt x="114964" y="363973"/>
                            <a:pt x="75903" y="406584"/>
                          </a:cubicBezTo>
                          <a:cubicBezTo>
                            <a:pt x="36843" y="449196"/>
                            <a:pt x="-32401" y="532643"/>
                            <a:pt x="17313" y="600111"/>
                          </a:cubicBezTo>
                          <a:cubicBezTo>
                            <a:pt x="67026" y="665803"/>
                            <a:pt x="225043" y="672905"/>
                            <a:pt x="340449" y="610764"/>
                          </a:cubicBezTo>
                          <a:cubicBezTo>
                            <a:pt x="393714" y="580581"/>
                            <a:pt x="457630" y="523765"/>
                            <a:pt x="530425" y="488256"/>
                          </a:cubicBezTo>
                          <a:cubicBezTo>
                            <a:pt x="619199" y="443869"/>
                            <a:pt x="674239" y="372850"/>
                            <a:pt x="686667" y="337340"/>
                          </a:cubicBezTo>
                          <a:cubicBezTo>
                            <a:pt x="699095" y="305382"/>
                            <a:pt x="693769" y="260995"/>
                            <a:pt x="658259" y="170446"/>
                          </a:cubicBezTo>
                          <a:cubicBezTo>
                            <a:pt x="635178" y="113630"/>
                            <a:pt x="604995" y="0"/>
                            <a:pt x="604995" y="0"/>
                          </a:cubicBezTo>
                          <a:cubicBezTo>
                            <a:pt x="604995" y="0"/>
                            <a:pt x="574812" y="47938"/>
                            <a:pt x="473610" y="71019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: Shape 174"/>
                    <p:cNvSpPr/>
                    <p:nvPr/>
                  </p:nvSpPr>
                  <p:spPr>
                    <a:xfrm>
                      <a:off x="9176038" y="5461041"/>
                      <a:ext cx="394155" cy="336972"/>
                    </a:xfrm>
                    <a:custGeom>
                      <a:avLst/>
                      <a:gdLst>
                        <a:gd name="connsiteX0" fmla="*/ 0 w 394155"/>
                        <a:gd name="connsiteY0" fmla="*/ 108304 h 336972"/>
                        <a:gd name="connsiteX1" fmla="*/ 97651 w 394155"/>
                        <a:gd name="connsiteY1" fmla="*/ 310708 h 336972"/>
                        <a:gd name="connsiteX2" fmla="*/ 262770 w 394155"/>
                        <a:gd name="connsiteY2" fmla="*/ 328463 h 336972"/>
                        <a:gd name="connsiteX3" fmla="*/ 394155 w 394155"/>
                        <a:gd name="connsiteY3" fmla="*/ 252117 h 336972"/>
                        <a:gd name="connsiteX4" fmla="*/ 346218 w 394155"/>
                        <a:gd name="connsiteY4" fmla="*/ 0 h 336972"/>
                        <a:gd name="connsiteX5" fmla="*/ 200629 w 394155"/>
                        <a:gd name="connsiteY5" fmla="*/ 76345 h 336972"/>
                        <a:gd name="connsiteX6" fmla="*/ 0 w 394155"/>
                        <a:gd name="connsiteY6" fmla="*/ 108304 h 33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155" h="336972">
                          <a:moveTo>
                            <a:pt x="0" y="108304"/>
                          </a:moveTo>
                          <a:lnTo>
                            <a:pt x="97651" y="310708"/>
                          </a:lnTo>
                          <a:cubicBezTo>
                            <a:pt x="97651" y="310708"/>
                            <a:pt x="170445" y="355095"/>
                            <a:pt x="262770" y="328463"/>
                          </a:cubicBezTo>
                          <a:cubicBezTo>
                            <a:pt x="356870" y="303606"/>
                            <a:pt x="394155" y="252117"/>
                            <a:pt x="394155" y="252117"/>
                          </a:cubicBezTo>
                          <a:lnTo>
                            <a:pt x="346218" y="0"/>
                          </a:lnTo>
                          <a:cubicBezTo>
                            <a:pt x="346218" y="0"/>
                            <a:pt x="287627" y="46162"/>
                            <a:pt x="200629" y="76345"/>
                          </a:cubicBezTo>
                          <a:cubicBezTo>
                            <a:pt x="131385" y="101202"/>
                            <a:pt x="51489" y="117181"/>
                            <a:pt x="0" y="10830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6" name="Graphic 43"/>
                    <p:cNvGrpSpPr/>
                    <p:nvPr/>
                  </p:nvGrpSpPr>
                  <p:grpSpPr>
                    <a:xfrm>
                      <a:off x="9144135" y="5892495"/>
                      <a:ext cx="222933" cy="149929"/>
                      <a:chOff x="9144135" y="5892495"/>
                      <a:chExt cx="222933" cy="149929"/>
                    </a:xfrm>
                    <a:solidFill>
                      <a:srgbClr val="EEAD7A"/>
                    </a:solidFill>
                  </p:grpSpPr>
                  <p:sp>
                    <p:nvSpPr>
                      <p:cNvPr id="177" name="Freeform: Shape 176"/>
                      <p:cNvSpPr/>
                      <p:nvPr/>
                    </p:nvSpPr>
                    <p:spPr>
                      <a:xfrm>
                        <a:off x="9193849" y="5892495"/>
                        <a:ext cx="173220" cy="72926"/>
                      </a:xfrm>
                      <a:custGeom>
                        <a:avLst/>
                        <a:gdLst>
                          <a:gd name="connsiteX0" fmla="*/ 166839 w 173220"/>
                          <a:gd name="connsiteY0" fmla="*/ 37271 h 72926"/>
                          <a:gd name="connsiteX1" fmla="*/ 14148 w 173220"/>
                          <a:gd name="connsiteY1" fmla="*/ 5312 h 72926"/>
                          <a:gd name="connsiteX2" fmla="*/ 19474 w 173220"/>
                          <a:gd name="connsiteY2" fmla="*/ 40821 h 72926"/>
                          <a:gd name="connsiteX3" fmla="*/ 143757 w 173220"/>
                          <a:gd name="connsiteY3" fmla="*/ 69229 h 72926"/>
                          <a:gd name="connsiteX4" fmla="*/ 166839 w 173220"/>
                          <a:gd name="connsiteY4" fmla="*/ 37271 h 729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2926">
                            <a:moveTo>
                              <a:pt x="166839" y="37271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9"/>
                              <a:pt x="-3607" y="40821"/>
                              <a:pt x="19474" y="40821"/>
                            </a:cubicBezTo>
                            <a:cubicBezTo>
                              <a:pt x="65636" y="39046"/>
                              <a:pt x="106473" y="35495"/>
                              <a:pt x="143757" y="69229"/>
                            </a:cubicBezTo>
                            <a:cubicBezTo>
                              <a:pt x="161512" y="83433"/>
                              <a:pt x="184594" y="53250"/>
                              <a:pt x="166839" y="37271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8" name="Freeform: Shape 177"/>
                      <p:cNvSpPr/>
                      <p:nvPr/>
                    </p:nvSpPr>
                    <p:spPr>
                      <a:xfrm>
                        <a:off x="9144135" y="5968841"/>
                        <a:ext cx="173220" cy="73584"/>
                      </a:xfrm>
                      <a:custGeom>
                        <a:avLst/>
                        <a:gdLst>
                          <a:gd name="connsiteX0" fmla="*/ 166838 w 173220"/>
                          <a:gd name="connsiteY0" fmla="*/ 37270 h 73584"/>
                          <a:gd name="connsiteX1" fmla="*/ 14148 w 173220"/>
                          <a:gd name="connsiteY1" fmla="*/ 5312 h 73584"/>
                          <a:gd name="connsiteX2" fmla="*/ 19474 w 173220"/>
                          <a:gd name="connsiteY2" fmla="*/ 40822 h 73584"/>
                          <a:gd name="connsiteX3" fmla="*/ 143757 w 173220"/>
                          <a:gd name="connsiteY3" fmla="*/ 69229 h 73584"/>
                          <a:gd name="connsiteX4" fmla="*/ 166838 w 173220"/>
                          <a:gd name="connsiteY4" fmla="*/ 37270 h 73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3584">
                            <a:moveTo>
                              <a:pt x="166838" y="37270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8"/>
                              <a:pt x="-3607" y="40822"/>
                              <a:pt x="19474" y="40822"/>
                            </a:cubicBezTo>
                            <a:cubicBezTo>
                              <a:pt x="65636" y="39046"/>
                              <a:pt x="106472" y="35495"/>
                              <a:pt x="143757" y="69229"/>
                            </a:cubicBezTo>
                            <a:cubicBezTo>
                              <a:pt x="161512" y="85209"/>
                              <a:pt x="184593" y="53250"/>
                              <a:pt x="166838" y="37270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9" name="Graphic 43"/>
              <p:cNvGrpSpPr/>
              <p:nvPr/>
            </p:nvGrpSpPr>
            <p:grpSpPr>
              <a:xfrm>
                <a:off x="8123181" y="2684675"/>
                <a:ext cx="1541113" cy="2287031"/>
                <a:chOff x="8123181" y="2684675"/>
                <a:chExt cx="1541113" cy="2287031"/>
              </a:xfrm>
            </p:grpSpPr>
            <p:sp>
              <p:nvSpPr>
                <p:cNvPr id="180" name="Freeform: Shape 179"/>
                <p:cNvSpPr/>
                <p:nvPr/>
              </p:nvSpPr>
              <p:spPr>
                <a:xfrm>
                  <a:off x="8123181" y="3832929"/>
                  <a:ext cx="1541113" cy="1138776"/>
                </a:xfrm>
                <a:custGeom>
                  <a:avLst/>
                  <a:gdLst>
                    <a:gd name="connsiteX0" fmla="*/ 220159 w 1541113"/>
                    <a:gd name="connsiteY0" fmla="*/ 0 h 1138776"/>
                    <a:gd name="connsiteX1" fmla="*/ 136712 w 1541113"/>
                    <a:gd name="connsiteY1" fmla="*/ 330239 h 1138776"/>
                    <a:gd name="connsiteX2" fmla="*/ 0 w 1541113"/>
                    <a:gd name="connsiteY2" fmla="*/ 1074163 h 1138776"/>
                    <a:gd name="connsiteX3" fmla="*/ 408359 w 1541113"/>
                    <a:gd name="connsiteY3" fmla="*/ 1116774 h 1138776"/>
                    <a:gd name="connsiteX4" fmla="*/ 958757 w 1541113"/>
                    <a:gd name="connsiteY4" fmla="*/ 1107897 h 1138776"/>
                    <a:gd name="connsiteX5" fmla="*/ 1541113 w 1541113"/>
                    <a:gd name="connsiteY5" fmla="*/ 905493 h 1138776"/>
                    <a:gd name="connsiteX6" fmla="*/ 1377769 w 1541113"/>
                    <a:gd name="connsiteY6" fmla="*/ 358646 h 1138776"/>
                    <a:gd name="connsiteX7" fmla="*/ 1264139 w 1541113"/>
                    <a:gd name="connsiteY7" fmla="*/ 3551 h 1138776"/>
                    <a:gd name="connsiteX8" fmla="*/ 220159 w 1541113"/>
                    <a:gd name="connsiteY8" fmla="*/ 0 h 113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1113" h="1138776">
                      <a:moveTo>
                        <a:pt x="220159" y="0"/>
                      </a:moveTo>
                      <a:cubicBezTo>
                        <a:pt x="220159" y="0"/>
                        <a:pt x="191752" y="110079"/>
                        <a:pt x="136712" y="330239"/>
                      </a:cubicBezTo>
                      <a:cubicBezTo>
                        <a:pt x="74570" y="582356"/>
                        <a:pt x="0" y="1074163"/>
                        <a:pt x="0" y="1074163"/>
                      </a:cubicBezTo>
                      <a:cubicBezTo>
                        <a:pt x="0" y="1074163"/>
                        <a:pt x="213057" y="1075938"/>
                        <a:pt x="408359" y="1116774"/>
                      </a:cubicBezTo>
                      <a:cubicBezTo>
                        <a:pt x="612539" y="1159386"/>
                        <a:pt x="774108" y="1130978"/>
                        <a:pt x="958757" y="1107897"/>
                      </a:cubicBezTo>
                      <a:cubicBezTo>
                        <a:pt x="1145182" y="1084816"/>
                        <a:pt x="1393748" y="1058184"/>
                        <a:pt x="1541113" y="905493"/>
                      </a:cubicBezTo>
                      <a:cubicBezTo>
                        <a:pt x="1541113" y="905493"/>
                        <a:pt x="1445237" y="644498"/>
                        <a:pt x="1377769" y="358646"/>
                      </a:cubicBezTo>
                      <a:cubicBezTo>
                        <a:pt x="1310301" y="72795"/>
                        <a:pt x="1264139" y="3551"/>
                        <a:pt x="1264139" y="3551"/>
                      </a:cubicBezTo>
                      <a:lnTo>
                        <a:pt x="220159" y="0"/>
                      </a:ln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1" name="Graphic 43"/>
                <p:cNvGrpSpPr/>
                <p:nvPr/>
              </p:nvGrpSpPr>
              <p:grpSpPr>
                <a:xfrm>
                  <a:off x="8302504" y="2684675"/>
                  <a:ext cx="1159385" cy="1336890"/>
                  <a:chOff x="8302504" y="2684675"/>
                  <a:chExt cx="1159385" cy="1336890"/>
                </a:xfrm>
              </p:grpSpPr>
              <p:sp>
                <p:nvSpPr>
                  <p:cNvPr id="182" name="Freeform: Shape 181"/>
                  <p:cNvSpPr/>
                  <p:nvPr/>
                </p:nvSpPr>
                <p:spPr>
                  <a:xfrm>
                    <a:off x="8302504" y="2684675"/>
                    <a:ext cx="1159385" cy="1336890"/>
                  </a:xfrm>
                  <a:custGeom>
                    <a:avLst/>
                    <a:gdLst>
                      <a:gd name="connsiteX0" fmla="*/ 0 w 1159385"/>
                      <a:gd name="connsiteY0" fmla="*/ 1215722 h 1336890"/>
                      <a:gd name="connsiteX1" fmla="*/ 585907 w 1159385"/>
                      <a:gd name="connsiteY1" fmla="*/ 1336455 h 1336890"/>
                      <a:gd name="connsiteX2" fmla="*/ 1159385 w 1159385"/>
                      <a:gd name="connsiteY2" fmla="*/ 1261885 h 1336890"/>
                      <a:gd name="connsiteX3" fmla="*/ 1086591 w 1159385"/>
                      <a:gd name="connsiteY3" fmla="*/ 780731 h 1336890"/>
                      <a:gd name="connsiteX4" fmla="*/ 1074163 w 1159385"/>
                      <a:gd name="connsiteY4" fmla="*/ 230333 h 1336890"/>
                      <a:gd name="connsiteX5" fmla="*/ 619641 w 1159385"/>
                      <a:gd name="connsiteY5" fmla="*/ 1297 h 1336890"/>
                      <a:gd name="connsiteX6" fmla="*/ 175772 w 1159385"/>
                      <a:gd name="connsiteY6" fmla="*/ 79418 h 1336890"/>
                      <a:gd name="connsiteX7" fmla="*/ 65693 w 1159385"/>
                      <a:gd name="connsiteY7" fmla="*/ 668876 h 1336890"/>
                      <a:gd name="connsiteX8" fmla="*/ 0 w 1159385"/>
                      <a:gd name="connsiteY8" fmla="*/ 1215722 h 1336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9385" h="1336890">
                        <a:moveTo>
                          <a:pt x="0" y="1215722"/>
                        </a:moveTo>
                        <a:cubicBezTo>
                          <a:pt x="0" y="1215722"/>
                          <a:pt x="300055" y="1345332"/>
                          <a:pt x="585907" y="1336455"/>
                        </a:cubicBezTo>
                        <a:cubicBezTo>
                          <a:pt x="873534" y="1327577"/>
                          <a:pt x="1159385" y="1261885"/>
                          <a:pt x="1159385" y="1261885"/>
                        </a:cubicBezTo>
                        <a:cubicBezTo>
                          <a:pt x="1159385" y="1261885"/>
                          <a:pt x="1091918" y="841097"/>
                          <a:pt x="1086591" y="780731"/>
                        </a:cubicBezTo>
                        <a:cubicBezTo>
                          <a:pt x="1067061" y="541042"/>
                          <a:pt x="1111448" y="409656"/>
                          <a:pt x="1074163" y="230333"/>
                        </a:cubicBezTo>
                        <a:cubicBezTo>
                          <a:pt x="1036878" y="51010"/>
                          <a:pt x="619641" y="1297"/>
                          <a:pt x="619641" y="1297"/>
                        </a:cubicBezTo>
                        <a:cubicBezTo>
                          <a:pt x="619641" y="1297"/>
                          <a:pt x="319586" y="-16458"/>
                          <a:pt x="175772" y="79418"/>
                        </a:cubicBezTo>
                        <a:cubicBezTo>
                          <a:pt x="33734" y="175293"/>
                          <a:pt x="62142" y="537491"/>
                          <a:pt x="65693" y="668876"/>
                        </a:cubicBezTo>
                        <a:cubicBezTo>
                          <a:pt x="67468" y="739895"/>
                          <a:pt x="0" y="1215722"/>
                          <a:pt x="0" y="1215722"/>
                        </a:cubicBezTo>
                        <a:close/>
                      </a:path>
                    </a:pathLst>
                  </a:custGeom>
                  <a:solidFill>
                    <a:srgbClr val="FF7E8E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: Shape 182"/>
                  <p:cNvSpPr/>
                  <p:nvPr/>
                </p:nvSpPr>
                <p:spPr>
                  <a:xfrm>
                    <a:off x="8572077" y="2685737"/>
                    <a:ext cx="460959" cy="288176"/>
                  </a:xfrm>
                  <a:custGeom>
                    <a:avLst/>
                    <a:gdLst>
                      <a:gd name="connsiteX0" fmla="*/ 128134 w 460959"/>
                      <a:gd name="connsiteY0" fmla="*/ 10888 h 288176"/>
                      <a:gd name="connsiteX1" fmla="*/ 10952 w 460959"/>
                      <a:gd name="connsiteY1" fmla="*/ 96110 h 288176"/>
                      <a:gd name="connsiteX2" fmla="*/ 67768 w 460959"/>
                      <a:gd name="connsiteY2" fmla="*/ 275434 h 288176"/>
                      <a:gd name="connsiteX3" fmla="*/ 211581 w 460959"/>
                      <a:gd name="connsiteY3" fmla="*/ 202639 h 288176"/>
                      <a:gd name="connsiteX4" fmla="*/ 355395 w 460959"/>
                      <a:gd name="connsiteY4" fmla="*/ 286086 h 288176"/>
                      <a:gd name="connsiteX5" fmla="*/ 456597 w 460959"/>
                      <a:gd name="connsiteY5" fmla="*/ 57050 h 288176"/>
                      <a:gd name="connsiteX6" fmla="*/ 355395 w 460959"/>
                      <a:gd name="connsiteY6" fmla="*/ 235 h 288176"/>
                      <a:gd name="connsiteX7" fmla="*/ 128134 w 460959"/>
                      <a:gd name="connsiteY7" fmla="*/ 10888 h 288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959" h="288176">
                        <a:moveTo>
                          <a:pt x="128134" y="10888"/>
                        </a:moveTo>
                        <a:cubicBezTo>
                          <a:pt x="128134" y="10888"/>
                          <a:pt x="35809" y="12663"/>
                          <a:pt x="10952" y="96110"/>
                        </a:cubicBezTo>
                        <a:cubicBezTo>
                          <a:pt x="-15680" y="179558"/>
                          <a:pt x="7401" y="254128"/>
                          <a:pt x="67768" y="275434"/>
                        </a:cubicBezTo>
                        <a:cubicBezTo>
                          <a:pt x="129909" y="298515"/>
                          <a:pt x="211581" y="202639"/>
                          <a:pt x="211581" y="202639"/>
                        </a:cubicBezTo>
                        <a:cubicBezTo>
                          <a:pt x="211581" y="202639"/>
                          <a:pt x="264845" y="303841"/>
                          <a:pt x="355395" y="286086"/>
                        </a:cubicBezTo>
                        <a:cubicBezTo>
                          <a:pt x="445944" y="268332"/>
                          <a:pt x="472576" y="119192"/>
                          <a:pt x="456597" y="57050"/>
                        </a:cubicBezTo>
                        <a:cubicBezTo>
                          <a:pt x="440617" y="-6867"/>
                          <a:pt x="355395" y="235"/>
                          <a:pt x="355395" y="235"/>
                        </a:cubicBezTo>
                        <a:lnTo>
                          <a:pt x="128134" y="10888"/>
                        </a:lnTo>
                        <a:close/>
                      </a:path>
                    </a:pathLst>
                  </a:custGeom>
                  <a:solidFill>
                    <a:srgbClr val="F50C6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4" name="Freeform: Shape 183"/>
              <p:cNvSpPr/>
              <p:nvPr/>
            </p:nvSpPr>
            <p:spPr>
              <a:xfrm>
                <a:off x="8957208" y="2751636"/>
                <a:ext cx="647647" cy="1339933"/>
              </a:xfrm>
              <a:custGeom>
                <a:avLst/>
                <a:gdLst>
                  <a:gd name="connsiteX0" fmla="*/ 282747 w 647647"/>
                  <a:gd name="connsiteY0" fmla="*/ 29 h 1339933"/>
                  <a:gd name="connsiteX1" fmla="*/ 44833 w 647647"/>
                  <a:gd name="connsiteY1" fmla="*/ 202433 h 1339933"/>
                  <a:gd name="connsiteX2" fmla="*/ 217055 w 647647"/>
                  <a:gd name="connsiteY2" fmla="*/ 1152312 h 1339933"/>
                  <a:gd name="connsiteX3" fmla="*/ 612986 w 647647"/>
                  <a:gd name="connsiteY3" fmla="*/ 1338737 h 1339933"/>
                  <a:gd name="connsiteX4" fmla="*/ 612986 w 647647"/>
                  <a:gd name="connsiteY4" fmla="*/ 1244637 h 1339933"/>
                  <a:gd name="connsiteX5" fmla="*/ 289849 w 647647"/>
                  <a:gd name="connsiteY5" fmla="*/ 978316 h 1339933"/>
                  <a:gd name="connsiteX6" fmla="*/ 185096 w 647647"/>
                  <a:gd name="connsiteY6" fmla="*/ 287656 h 1339933"/>
                  <a:gd name="connsiteX7" fmla="*/ 380398 w 647647"/>
                  <a:gd name="connsiteY7" fmla="*/ 49742 h 1339933"/>
                  <a:gd name="connsiteX8" fmla="*/ 282747 w 647647"/>
                  <a:gd name="connsiteY8" fmla="*/ 29 h 13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647" h="1339933">
                    <a:moveTo>
                      <a:pt x="282747" y="29"/>
                    </a:moveTo>
                    <a:cubicBezTo>
                      <a:pt x="282747" y="29"/>
                      <a:pt x="117628" y="-7073"/>
                      <a:pt x="44833" y="202433"/>
                    </a:cubicBezTo>
                    <a:cubicBezTo>
                      <a:pt x="-29736" y="411939"/>
                      <a:pt x="-35063" y="987193"/>
                      <a:pt x="217055" y="1152312"/>
                    </a:cubicBezTo>
                    <a:cubicBezTo>
                      <a:pt x="428336" y="1289024"/>
                      <a:pt x="581027" y="1349390"/>
                      <a:pt x="612986" y="1338737"/>
                    </a:cubicBezTo>
                    <a:cubicBezTo>
                      <a:pt x="644945" y="1326309"/>
                      <a:pt x="671577" y="1290800"/>
                      <a:pt x="612986" y="1244637"/>
                    </a:cubicBezTo>
                    <a:cubicBezTo>
                      <a:pt x="538416" y="1186046"/>
                      <a:pt x="399929" y="1097273"/>
                      <a:pt x="289849" y="978316"/>
                    </a:cubicBezTo>
                    <a:cubicBezTo>
                      <a:pt x="179770" y="859359"/>
                      <a:pt x="131832" y="420816"/>
                      <a:pt x="185096" y="287656"/>
                    </a:cubicBezTo>
                    <a:cubicBezTo>
                      <a:pt x="240136" y="152720"/>
                      <a:pt x="398153" y="78150"/>
                      <a:pt x="380398" y="49742"/>
                    </a:cubicBezTo>
                    <a:cubicBezTo>
                      <a:pt x="362643" y="19559"/>
                      <a:pt x="337787" y="7131"/>
                      <a:pt x="282747" y="29"/>
                    </a:cubicBezTo>
                    <a:close/>
                  </a:path>
                </a:pathLst>
              </a:custGeom>
              <a:solidFill>
                <a:srgbClr val="9200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5" name="Graphic 43"/>
              <p:cNvGrpSpPr/>
              <p:nvPr/>
            </p:nvGrpSpPr>
            <p:grpSpPr>
              <a:xfrm>
                <a:off x="7813270" y="1200331"/>
                <a:ext cx="2176002" cy="1652535"/>
                <a:chOff x="7813270" y="1200331"/>
                <a:chExt cx="2176002" cy="1652535"/>
              </a:xfrm>
            </p:grpSpPr>
            <p:sp>
              <p:nvSpPr>
                <p:cNvPr id="186" name="Freeform: Shape 185"/>
                <p:cNvSpPr/>
                <p:nvPr/>
              </p:nvSpPr>
              <p:spPr>
                <a:xfrm>
                  <a:off x="8673578" y="2488894"/>
                  <a:ext cx="273423" cy="363972"/>
                </a:xfrm>
                <a:custGeom>
                  <a:avLst/>
                  <a:gdLst>
                    <a:gd name="connsiteX0" fmla="*/ 229036 w 273423"/>
                    <a:gd name="connsiteY0" fmla="*/ 0 h 363972"/>
                    <a:gd name="connsiteX1" fmla="*/ 23082 w 273423"/>
                    <a:gd name="connsiteY1" fmla="*/ 26632 h 363972"/>
                    <a:gd name="connsiteX2" fmla="*/ 0 w 273423"/>
                    <a:gd name="connsiteY2" fmla="*/ 260995 h 363972"/>
                    <a:gd name="connsiteX3" fmla="*/ 99427 w 273423"/>
                    <a:gd name="connsiteY3" fmla="*/ 363973 h 363972"/>
                    <a:gd name="connsiteX4" fmla="*/ 273423 w 273423"/>
                    <a:gd name="connsiteY4" fmla="*/ 262770 h 363972"/>
                    <a:gd name="connsiteX5" fmla="*/ 229036 w 273423"/>
                    <a:gd name="connsiteY5" fmla="*/ 0 h 363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63972">
                      <a:moveTo>
                        <a:pt x="229036" y="0"/>
                      </a:moveTo>
                      <a:lnTo>
                        <a:pt x="23082" y="26632"/>
                      </a:lnTo>
                      <a:lnTo>
                        <a:pt x="0" y="260995"/>
                      </a:lnTo>
                      <a:cubicBezTo>
                        <a:pt x="0" y="260995"/>
                        <a:pt x="30183" y="363973"/>
                        <a:pt x="99427" y="363973"/>
                      </a:cubicBezTo>
                      <a:cubicBezTo>
                        <a:pt x="166895" y="363973"/>
                        <a:pt x="273423" y="262770"/>
                        <a:pt x="273423" y="262770"/>
                      </a:cubicBezTo>
                      <a:lnTo>
                        <a:pt x="229036" y="0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aphic 43"/>
                <p:cNvGrpSpPr/>
                <p:nvPr/>
              </p:nvGrpSpPr>
              <p:grpSpPr>
                <a:xfrm>
                  <a:off x="7813270" y="1200331"/>
                  <a:ext cx="2176002" cy="1453090"/>
                  <a:chOff x="7813270" y="1200331"/>
                  <a:chExt cx="2176002" cy="1453090"/>
                </a:xfrm>
              </p:grpSpPr>
              <p:grpSp>
                <p:nvGrpSpPr>
                  <p:cNvPr id="188" name="Graphic 43"/>
                  <p:cNvGrpSpPr/>
                  <p:nvPr/>
                </p:nvGrpSpPr>
                <p:grpSpPr>
                  <a:xfrm>
                    <a:off x="8173287" y="1502407"/>
                    <a:ext cx="1289416" cy="1140062"/>
                    <a:chOff x="8173287" y="1502407"/>
                    <a:chExt cx="1289416" cy="1140062"/>
                  </a:xfrm>
                </p:grpSpPr>
                <p:grpSp>
                  <p:nvGrpSpPr>
                    <p:cNvPr id="189" name="Graphic 43"/>
                    <p:cNvGrpSpPr/>
                    <p:nvPr/>
                  </p:nvGrpSpPr>
                  <p:grpSpPr>
                    <a:xfrm>
                      <a:off x="8173287" y="1502407"/>
                      <a:ext cx="1166307" cy="1140062"/>
                      <a:chOff x="8173287" y="1502407"/>
                      <a:chExt cx="1166307" cy="1140062"/>
                    </a:xfrm>
                  </p:grpSpPr>
                  <p:sp>
                    <p:nvSpPr>
                      <p:cNvPr id="190" name="Freeform: Shape 189"/>
                      <p:cNvSpPr/>
                      <p:nvPr/>
                    </p:nvSpPr>
                    <p:spPr>
                      <a:xfrm>
                        <a:off x="8173287" y="1502407"/>
                        <a:ext cx="1166307" cy="1140062"/>
                      </a:xfrm>
                      <a:custGeom>
                        <a:avLst/>
                        <a:gdLst>
                          <a:gd name="connsiteX0" fmla="*/ 837631 w 1166307"/>
                          <a:gd name="connsiteY0" fmla="*/ 43710 h 1140062"/>
                          <a:gd name="connsiteX1" fmla="*/ 221541 w 1166307"/>
                          <a:gd name="connsiteY1" fmla="*/ 148463 h 1140062"/>
                          <a:gd name="connsiteX2" fmla="*/ 8484 w 1166307"/>
                          <a:gd name="connsiteY2" fmla="*/ 792961 h 1140062"/>
                          <a:gd name="connsiteX3" fmla="*/ 970792 w 1166307"/>
                          <a:gd name="connsiteY3" fmla="*/ 974059 h 1140062"/>
                          <a:gd name="connsiteX4" fmla="*/ 1157217 w 1166307"/>
                          <a:gd name="connsiteY4" fmla="*/ 574577 h 1140062"/>
                          <a:gd name="connsiteX5" fmla="*/ 837631 w 1166307"/>
                          <a:gd name="connsiteY5" fmla="*/ 43710 h 1140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66307" h="1140062">
                            <a:moveTo>
                              <a:pt x="837631" y="43710"/>
                            </a:moveTo>
                            <a:cubicBezTo>
                              <a:pt x="656533" y="-36186"/>
                              <a:pt x="358253" y="-9554"/>
                              <a:pt x="221541" y="148463"/>
                            </a:cubicBezTo>
                            <a:cubicBezTo>
                              <a:pt x="102584" y="283399"/>
                              <a:pt x="-35903" y="558598"/>
                              <a:pt x="8484" y="792961"/>
                            </a:cubicBezTo>
                            <a:cubicBezTo>
                              <a:pt x="70626" y="1124975"/>
                              <a:pt x="633451" y="1282992"/>
                              <a:pt x="970792" y="974059"/>
                            </a:cubicBezTo>
                            <a:cubicBezTo>
                              <a:pt x="1059566" y="892387"/>
                              <a:pt x="1112830" y="807165"/>
                              <a:pt x="1157217" y="574577"/>
                            </a:cubicBezTo>
                            <a:cubicBezTo>
                              <a:pt x="1203379" y="340215"/>
                              <a:pt x="1070218" y="144912"/>
                              <a:pt x="837631" y="43710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91" name="Graphic 43"/>
                      <p:cNvGrpSpPr/>
                      <p:nvPr/>
                    </p:nvGrpSpPr>
                    <p:grpSpPr>
                      <a:xfrm>
                        <a:off x="8208210" y="1947185"/>
                        <a:ext cx="970199" cy="551543"/>
                        <a:chOff x="8208210" y="1947185"/>
                        <a:chExt cx="970199" cy="551543"/>
                      </a:xfrm>
                    </p:grpSpPr>
                    <p:sp>
                      <p:nvSpPr>
                        <p:cNvPr id="192" name="Freeform: Shape 191"/>
                        <p:cNvSpPr/>
                        <p:nvPr/>
                      </p:nvSpPr>
                      <p:spPr>
                        <a:xfrm>
                          <a:off x="8480051" y="2046801"/>
                          <a:ext cx="161568" cy="268096"/>
                        </a:xfrm>
                        <a:custGeom>
                          <a:avLst/>
                          <a:gdLst>
                            <a:gd name="connsiteX0" fmla="*/ 158017 w 161568"/>
                            <a:gd name="connsiteY0" fmla="*/ 0 h 268096"/>
                            <a:gd name="connsiteX1" fmla="*/ 161568 w 161568"/>
                            <a:gd name="connsiteY1" fmla="*/ 33734 h 268096"/>
                            <a:gd name="connsiteX2" fmla="*/ 161568 w 161568"/>
                            <a:gd name="connsiteY2" fmla="*/ 65693 h 268096"/>
                            <a:gd name="connsiteX3" fmla="*/ 154467 w 161568"/>
                            <a:gd name="connsiteY3" fmla="*/ 129610 h 268096"/>
                            <a:gd name="connsiteX4" fmla="*/ 150915 w 161568"/>
                            <a:gd name="connsiteY4" fmla="*/ 149140 h 268096"/>
                            <a:gd name="connsiteX5" fmla="*/ 129610 w 161568"/>
                            <a:gd name="connsiteY5" fmla="*/ 150915 h 268096"/>
                            <a:gd name="connsiteX6" fmla="*/ 113630 w 161568"/>
                            <a:gd name="connsiteY6" fmla="*/ 150915 h 268096"/>
                            <a:gd name="connsiteX7" fmla="*/ 97651 w 161568"/>
                            <a:gd name="connsiteY7" fmla="*/ 152691 h 268096"/>
                            <a:gd name="connsiteX8" fmla="*/ 67468 w 161568"/>
                            <a:gd name="connsiteY8" fmla="*/ 156242 h 268096"/>
                            <a:gd name="connsiteX9" fmla="*/ 55040 w 161568"/>
                            <a:gd name="connsiteY9" fmla="*/ 159793 h 268096"/>
                            <a:gd name="connsiteX10" fmla="*/ 47938 w 161568"/>
                            <a:gd name="connsiteY10" fmla="*/ 163344 h 268096"/>
                            <a:gd name="connsiteX11" fmla="*/ 47938 w 161568"/>
                            <a:gd name="connsiteY11" fmla="*/ 161568 h 268096"/>
                            <a:gd name="connsiteX12" fmla="*/ 47938 w 161568"/>
                            <a:gd name="connsiteY12" fmla="*/ 161568 h 268096"/>
                            <a:gd name="connsiteX13" fmla="*/ 47938 w 161568"/>
                            <a:gd name="connsiteY13" fmla="*/ 161568 h 268096"/>
                            <a:gd name="connsiteX14" fmla="*/ 49713 w 161568"/>
                            <a:gd name="connsiteY14" fmla="*/ 170446 h 268096"/>
                            <a:gd name="connsiteX15" fmla="*/ 62142 w 161568"/>
                            <a:gd name="connsiteY15" fmla="*/ 195302 h 268096"/>
                            <a:gd name="connsiteX16" fmla="*/ 81672 w 161568"/>
                            <a:gd name="connsiteY16" fmla="*/ 220159 h 268096"/>
                            <a:gd name="connsiteX17" fmla="*/ 131385 w 161568"/>
                            <a:gd name="connsiteY17" fmla="*/ 268097 h 268096"/>
                            <a:gd name="connsiteX18" fmla="*/ 62142 w 161568"/>
                            <a:gd name="connsiteY18" fmla="*/ 243240 h 268096"/>
                            <a:gd name="connsiteX19" fmla="*/ 31958 w 161568"/>
                            <a:gd name="connsiteY19" fmla="*/ 220159 h 268096"/>
                            <a:gd name="connsiteX20" fmla="*/ 7102 w 161568"/>
                            <a:gd name="connsiteY20" fmla="*/ 186425 h 268096"/>
                            <a:gd name="connsiteX21" fmla="*/ 0 w 161568"/>
                            <a:gd name="connsiteY21" fmla="*/ 161568 h 268096"/>
                            <a:gd name="connsiteX22" fmla="*/ 0 w 161568"/>
                            <a:gd name="connsiteY22" fmla="*/ 152691 h 268096"/>
                            <a:gd name="connsiteX23" fmla="*/ 1776 w 161568"/>
                            <a:gd name="connsiteY23" fmla="*/ 143814 h 268096"/>
                            <a:gd name="connsiteX24" fmla="*/ 12429 w 161568"/>
                            <a:gd name="connsiteY24" fmla="*/ 127834 h 268096"/>
                            <a:gd name="connsiteX25" fmla="*/ 35510 w 161568"/>
                            <a:gd name="connsiteY25" fmla="*/ 113630 h 268096"/>
                            <a:gd name="connsiteX26" fmla="*/ 55040 w 161568"/>
                            <a:gd name="connsiteY26" fmla="*/ 106529 h 268096"/>
                            <a:gd name="connsiteX27" fmla="*/ 92325 w 161568"/>
                            <a:gd name="connsiteY27" fmla="*/ 101202 h 268096"/>
                            <a:gd name="connsiteX28" fmla="*/ 110080 w 161568"/>
                            <a:gd name="connsiteY28" fmla="*/ 99427 h 268096"/>
                            <a:gd name="connsiteX29" fmla="*/ 129610 w 161568"/>
                            <a:gd name="connsiteY29" fmla="*/ 99427 h 268096"/>
                            <a:gd name="connsiteX30" fmla="*/ 102977 w 161568"/>
                            <a:gd name="connsiteY30" fmla="*/ 118957 h 268096"/>
                            <a:gd name="connsiteX31" fmla="*/ 124283 w 161568"/>
                            <a:gd name="connsiteY31" fmla="*/ 58591 h 268096"/>
                            <a:gd name="connsiteX32" fmla="*/ 138487 w 161568"/>
                            <a:gd name="connsiteY32" fmla="*/ 30183 h 268096"/>
                            <a:gd name="connsiteX33" fmla="*/ 158017 w 161568"/>
                            <a:gd name="connsiteY33" fmla="*/ 0 h 2680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161568" h="268096">
                              <a:moveTo>
                                <a:pt x="158017" y="0"/>
                              </a:moveTo>
                              <a:cubicBezTo>
                                <a:pt x="159793" y="10653"/>
                                <a:pt x="161568" y="23081"/>
                                <a:pt x="161568" y="33734"/>
                              </a:cubicBezTo>
                              <a:cubicBezTo>
                                <a:pt x="161568" y="44387"/>
                                <a:pt x="161568" y="55040"/>
                                <a:pt x="161568" y="65693"/>
                              </a:cubicBezTo>
                              <a:cubicBezTo>
                                <a:pt x="159793" y="86998"/>
                                <a:pt x="158017" y="108304"/>
                                <a:pt x="154467" y="129610"/>
                              </a:cubicBezTo>
                              <a:lnTo>
                                <a:pt x="150915" y="149140"/>
                              </a:lnTo>
                              <a:lnTo>
                                <a:pt x="129610" y="150915"/>
                              </a:lnTo>
                              <a:lnTo>
                                <a:pt x="113630" y="150915"/>
                              </a:lnTo>
                              <a:cubicBezTo>
                                <a:pt x="108304" y="150915"/>
                                <a:pt x="102977" y="150915"/>
                                <a:pt x="97651" y="152691"/>
                              </a:cubicBezTo>
                              <a:cubicBezTo>
                                <a:pt x="86998" y="154466"/>
                                <a:pt x="76345" y="154466"/>
                                <a:pt x="67468" y="156242"/>
                              </a:cubicBezTo>
                              <a:cubicBezTo>
                                <a:pt x="62142" y="158017"/>
                                <a:pt x="58590" y="158017"/>
                                <a:pt x="55040" y="159793"/>
                              </a:cubicBezTo>
                              <a:cubicBezTo>
                                <a:pt x="51489" y="161568"/>
                                <a:pt x="47938" y="163344"/>
                                <a:pt x="47938" y="163344"/>
                              </a:cubicBezTo>
                              <a:cubicBezTo>
                                <a:pt x="47938" y="163344"/>
                                <a:pt x="47938" y="163344"/>
                                <a:pt x="47938" y="161568"/>
                              </a:cubicBezTo>
                              <a:cubicBezTo>
                                <a:pt x="47938" y="158017"/>
                                <a:pt x="46162" y="165119"/>
                                <a:pt x="47938" y="161568"/>
                              </a:cubicBezTo>
                              <a:cubicBezTo>
                                <a:pt x="47938" y="159793"/>
                                <a:pt x="47938" y="159793"/>
                                <a:pt x="47938" y="161568"/>
                              </a:cubicBezTo>
                              <a:cubicBezTo>
                                <a:pt x="47938" y="163344"/>
                                <a:pt x="47938" y="166895"/>
                                <a:pt x="49713" y="170446"/>
                              </a:cubicBezTo>
                              <a:cubicBezTo>
                                <a:pt x="51489" y="177548"/>
                                <a:pt x="56815" y="186425"/>
                                <a:pt x="62142" y="195302"/>
                              </a:cubicBezTo>
                              <a:cubicBezTo>
                                <a:pt x="67468" y="204180"/>
                                <a:pt x="74570" y="213057"/>
                                <a:pt x="81672" y="220159"/>
                              </a:cubicBezTo>
                              <a:cubicBezTo>
                                <a:pt x="95876" y="236138"/>
                                <a:pt x="111855" y="252117"/>
                                <a:pt x="131385" y="268097"/>
                              </a:cubicBezTo>
                              <a:cubicBezTo>
                                <a:pt x="106529" y="266321"/>
                                <a:pt x="83448" y="257444"/>
                                <a:pt x="62142" y="243240"/>
                              </a:cubicBezTo>
                              <a:cubicBezTo>
                                <a:pt x="51489" y="236138"/>
                                <a:pt x="40836" y="229036"/>
                                <a:pt x="31958" y="220159"/>
                              </a:cubicBezTo>
                              <a:cubicBezTo>
                                <a:pt x="23081" y="211282"/>
                                <a:pt x="14204" y="200629"/>
                                <a:pt x="7102" y="186425"/>
                              </a:cubicBezTo>
                              <a:cubicBezTo>
                                <a:pt x="3551" y="179323"/>
                                <a:pt x="0" y="172221"/>
                                <a:pt x="0" y="161568"/>
                              </a:cubicBezTo>
                              <a:cubicBezTo>
                                <a:pt x="0" y="159793"/>
                                <a:pt x="0" y="156242"/>
                                <a:pt x="0" y="152691"/>
                              </a:cubicBezTo>
                              <a:cubicBezTo>
                                <a:pt x="1776" y="147364"/>
                                <a:pt x="0" y="150915"/>
                                <a:pt x="1776" y="143814"/>
                              </a:cubicBezTo>
                              <a:cubicBezTo>
                                <a:pt x="3551" y="136712"/>
                                <a:pt x="8877" y="131385"/>
                                <a:pt x="12429" y="127834"/>
                              </a:cubicBezTo>
                              <a:cubicBezTo>
                                <a:pt x="21306" y="118957"/>
                                <a:pt x="28408" y="115406"/>
                                <a:pt x="35510" y="113630"/>
                              </a:cubicBezTo>
                              <a:cubicBezTo>
                                <a:pt x="42611" y="110079"/>
                                <a:pt x="49713" y="108304"/>
                                <a:pt x="55040" y="106529"/>
                              </a:cubicBezTo>
                              <a:cubicBezTo>
                                <a:pt x="67468" y="102978"/>
                                <a:pt x="79896" y="101202"/>
                                <a:pt x="92325" y="101202"/>
                              </a:cubicBezTo>
                              <a:cubicBezTo>
                                <a:pt x="97651" y="101202"/>
                                <a:pt x="104753" y="101202"/>
                                <a:pt x="110080" y="99427"/>
                              </a:cubicBezTo>
                              <a:cubicBezTo>
                                <a:pt x="117182" y="99427"/>
                                <a:pt x="122508" y="99427"/>
                                <a:pt x="129610" y="99427"/>
                              </a:cubicBezTo>
                              <a:lnTo>
                                <a:pt x="102977" y="118957"/>
                              </a:lnTo>
                              <a:cubicBezTo>
                                <a:pt x="108304" y="97651"/>
                                <a:pt x="115406" y="78121"/>
                                <a:pt x="124283" y="58591"/>
                              </a:cubicBezTo>
                              <a:cubicBezTo>
                                <a:pt x="127834" y="47938"/>
                                <a:pt x="133161" y="39060"/>
                                <a:pt x="138487" y="30183"/>
                              </a:cubicBezTo>
                              <a:cubicBezTo>
                                <a:pt x="143814" y="19530"/>
                                <a:pt x="150915" y="8877"/>
                                <a:pt x="15801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A8A7A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3" name="Freeform: Shape 192"/>
                        <p:cNvSpPr/>
                        <p:nvPr/>
                      </p:nvSpPr>
                      <p:spPr>
                        <a:xfrm>
                          <a:off x="8316530" y="1947185"/>
                          <a:ext cx="167072" cy="63441"/>
                        </a:xfrm>
                        <a:custGeom>
                          <a:avLst/>
                          <a:gdLst>
                            <a:gd name="connsiteX0" fmla="*/ 28585 w 167072"/>
                            <a:gd name="connsiteY0" fmla="*/ 58780 h 63441"/>
                            <a:gd name="connsiteX1" fmla="*/ 156420 w 167072"/>
                            <a:gd name="connsiteY1" fmla="*/ 49902 h 63441"/>
                            <a:gd name="connsiteX2" fmla="*/ 167073 w 167072"/>
                            <a:gd name="connsiteY2" fmla="*/ 41025 h 63441"/>
                            <a:gd name="connsiteX3" fmla="*/ 104931 w 167072"/>
                            <a:gd name="connsiteY3" fmla="*/ 189 h 63441"/>
                            <a:gd name="connsiteX4" fmla="*/ 3729 w 167072"/>
                            <a:gd name="connsiteY4" fmla="*/ 35698 h 63441"/>
                            <a:gd name="connsiteX5" fmla="*/ 28585 w 167072"/>
                            <a:gd name="connsiteY5" fmla="*/ 58780 h 63441"/>
                            <a:gd name="connsiteX6" fmla="*/ 28585 w 167072"/>
                            <a:gd name="connsiteY6" fmla="*/ 58780 h 634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7072" h="63441">
                              <a:moveTo>
                                <a:pt x="28585" y="58780"/>
                              </a:moveTo>
                              <a:cubicBezTo>
                                <a:pt x="64095" y="30372"/>
                                <a:pt x="115583" y="35698"/>
                                <a:pt x="156420" y="49902"/>
                              </a:cubicBezTo>
                              <a:cubicBezTo>
                                <a:pt x="161746" y="51678"/>
                                <a:pt x="167073" y="46351"/>
                                <a:pt x="167073" y="41025"/>
                              </a:cubicBezTo>
                              <a:cubicBezTo>
                                <a:pt x="167073" y="9066"/>
                                <a:pt x="131563" y="189"/>
                                <a:pt x="104931" y="189"/>
                              </a:cubicBezTo>
                              <a:cubicBezTo>
                                <a:pt x="67646" y="-1587"/>
                                <a:pt x="30361" y="9066"/>
                                <a:pt x="3729" y="35698"/>
                              </a:cubicBezTo>
                              <a:cubicBezTo>
                                <a:pt x="-8700" y="51678"/>
                                <a:pt x="12606" y="72983"/>
                                <a:pt x="28585" y="58780"/>
                              </a:cubicBezTo>
                              <a:lnTo>
                                <a:pt x="28585" y="587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4" name="Freeform: Shape 193"/>
                        <p:cNvSpPr/>
                        <p:nvPr/>
                      </p:nvSpPr>
                      <p:spPr>
                        <a:xfrm>
                          <a:off x="8793685" y="1949791"/>
                          <a:ext cx="189298" cy="72710"/>
                        </a:xfrm>
                        <a:custGeom>
                          <a:avLst/>
                          <a:gdLst>
                            <a:gd name="connsiteX0" fmla="*/ 25482 w 189298"/>
                            <a:gd name="connsiteY0" fmla="*/ 52623 h 72710"/>
                            <a:gd name="connsiteX1" fmla="*/ 174622 w 189298"/>
                            <a:gd name="connsiteY1" fmla="*/ 70378 h 72710"/>
                            <a:gd name="connsiteX2" fmla="*/ 188825 w 189298"/>
                            <a:gd name="connsiteY2" fmla="*/ 66827 h 72710"/>
                            <a:gd name="connsiteX3" fmla="*/ 124909 w 189298"/>
                            <a:gd name="connsiteY3" fmla="*/ 6461 h 72710"/>
                            <a:gd name="connsiteX4" fmla="*/ 4176 w 189298"/>
                            <a:gd name="connsiteY4" fmla="*/ 25991 h 72710"/>
                            <a:gd name="connsiteX5" fmla="*/ 25482 w 189298"/>
                            <a:gd name="connsiteY5" fmla="*/ 52623 h 72710"/>
                            <a:gd name="connsiteX6" fmla="*/ 25482 w 189298"/>
                            <a:gd name="connsiteY6" fmla="*/ 52623 h 727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298" h="72710">
                              <a:moveTo>
                                <a:pt x="25482" y="52623"/>
                              </a:moveTo>
                              <a:cubicBezTo>
                                <a:pt x="64542" y="24215"/>
                                <a:pt x="139112" y="40195"/>
                                <a:pt x="174622" y="70378"/>
                              </a:cubicBezTo>
                              <a:cubicBezTo>
                                <a:pt x="179948" y="73929"/>
                                <a:pt x="188825" y="73929"/>
                                <a:pt x="188825" y="66827"/>
                              </a:cubicBezTo>
                              <a:cubicBezTo>
                                <a:pt x="194152" y="31317"/>
                                <a:pt x="153316" y="13563"/>
                                <a:pt x="124909" y="6461"/>
                              </a:cubicBezTo>
                              <a:cubicBezTo>
                                <a:pt x="82297" y="-4192"/>
                                <a:pt x="37910" y="-4192"/>
                                <a:pt x="4176" y="25991"/>
                              </a:cubicBezTo>
                              <a:cubicBezTo>
                                <a:pt x="-8252" y="38419"/>
                                <a:pt x="9503" y="63276"/>
                                <a:pt x="25482" y="52623"/>
                              </a:cubicBezTo>
                              <a:lnTo>
                                <a:pt x="25482" y="526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95" name="Graphic 43"/>
                        <p:cNvGrpSpPr/>
                        <p:nvPr/>
                      </p:nvGrpSpPr>
                      <p:grpSpPr>
                        <a:xfrm>
                          <a:off x="8554796" y="2282758"/>
                          <a:ext cx="335634" cy="215971"/>
                          <a:chOff x="8554796" y="2282758"/>
                          <a:chExt cx="335634" cy="215971"/>
                        </a:xfrm>
                      </p:grpSpPr>
                      <p:sp>
                        <p:nvSpPr>
                          <p:cNvPr id="196" name="Freeform: Shape 195"/>
                          <p:cNvSpPr/>
                          <p:nvPr/>
                        </p:nvSpPr>
                        <p:spPr>
                          <a:xfrm>
                            <a:off x="8554796" y="2283705"/>
                            <a:ext cx="335634" cy="215023"/>
                          </a:xfrm>
                          <a:custGeom>
                            <a:avLst/>
                            <a:gdLst>
                              <a:gd name="connsiteX0" fmla="*/ 5151 w 335634"/>
                              <a:gd name="connsiteY0" fmla="*/ 95109 h 215023"/>
                              <a:gd name="connsiteX1" fmla="*/ 143638 w 335634"/>
                              <a:gd name="connsiteY1" fmla="*/ 52498 h 215023"/>
                              <a:gd name="connsiteX2" fmla="*/ 312309 w 335634"/>
                              <a:gd name="connsiteY2" fmla="*/ 9887 h 215023"/>
                              <a:gd name="connsiteX3" fmla="*/ 202229 w 335634"/>
                              <a:gd name="connsiteY3" fmla="*/ 210515 h 215023"/>
                              <a:gd name="connsiteX4" fmla="*/ 5151 w 335634"/>
                              <a:gd name="connsiteY4" fmla="*/ 95109 h 2150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35634" h="215023">
                                <a:moveTo>
                                  <a:pt x="5151" y="95109"/>
                                </a:moveTo>
                                <a:cubicBezTo>
                                  <a:pt x="33559" y="38294"/>
                                  <a:pt x="88599" y="59600"/>
                                  <a:pt x="143638" y="52498"/>
                                </a:cubicBezTo>
                                <a:cubicBezTo>
                                  <a:pt x="200454" y="45396"/>
                                  <a:pt x="264371" y="-25623"/>
                                  <a:pt x="312309" y="9887"/>
                                </a:cubicBezTo>
                                <a:cubicBezTo>
                                  <a:pt x="362022" y="45396"/>
                                  <a:pt x="335390" y="187434"/>
                                  <a:pt x="202229" y="210515"/>
                                </a:cubicBezTo>
                                <a:cubicBezTo>
                                  <a:pt x="69069" y="235372"/>
                                  <a:pt x="-23256" y="151925"/>
                                  <a:pt x="5151" y="9510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7634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7" name="Freeform: Shape 196"/>
                          <p:cNvSpPr/>
                          <p:nvPr/>
                        </p:nvSpPr>
                        <p:spPr>
                          <a:xfrm>
                            <a:off x="8570601" y="2282758"/>
                            <a:ext cx="269871" cy="110253"/>
                          </a:xfrm>
                          <a:custGeom>
                            <a:avLst/>
                            <a:gdLst>
                              <a:gd name="connsiteX0" fmla="*/ 260995 w 269871"/>
                              <a:gd name="connsiteY0" fmla="*/ 37466 h 110253"/>
                              <a:gd name="connsiteX1" fmla="*/ 269872 w 269871"/>
                              <a:gd name="connsiteY1" fmla="*/ 181 h 110253"/>
                              <a:gd name="connsiteX2" fmla="*/ 127834 w 269871"/>
                              <a:gd name="connsiteY2" fmla="*/ 51670 h 110253"/>
                              <a:gd name="connsiteX3" fmla="*/ 0 w 269871"/>
                              <a:gd name="connsiteY3" fmla="*/ 78302 h 110253"/>
                              <a:gd name="connsiteX4" fmla="*/ 17755 w 269871"/>
                              <a:gd name="connsiteY4" fmla="*/ 87180 h 110253"/>
                              <a:gd name="connsiteX5" fmla="*/ 260995 w 269871"/>
                              <a:gd name="connsiteY5" fmla="*/ 37466 h 11025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269871" h="110253">
                                <a:moveTo>
                                  <a:pt x="260995" y="37466"/>
                                </a:moveTo>
                                <a:cubicBezTo>
                                  <a:pt x="266321" y="25038"/>
                                  <a:pt x="269872" y="12610"/>
                                  <a:pt x="269872" y="181"/>
                                </a:cubicBezTo>
                                <a:cubicBezTo>
                                  <a:pt x="225485" y="-3370"/>
                                  <a:pt x="173996" y="46344"/>
                                  <a:pt x="127834" y="51670"/>
                                </a:cubicBezTo>
                                <a:cubicBezTo>
                                  <a:pt x="78121" y="58772"/>
                                  <a:pt x="28408" y="42793"/>
                                  <a:pt x="0" y="78302"/>
                                </a:cubicBezTo>
                                <a:cubicBezTo>
                                  <a:pt x="5326" y="81853"/>
                                  <a:pt x="12428" y="83629"/>
                                  <a:pt x="17755" y="87180"/>
                                </a:cubicBezTo>
                                <a:cubicBezTo>
                                  <a:pt x="118957" y="131567"/>
                                  <a:pt x="227261" y="110261"/>
                                  <a:pt x="260995" y="3746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98" name="Freeform: Shape 197"/>
                        <p:cNvSpPr/>
                        <p:nvPr/>
                      </p:nvSpPr>
                      <p:spPr>
                        <a:xfrm>
                          <a:off x="8813841" y="2059229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7" y="127834"/>
                                <a:pt x="0" y="99217"/>
                                <a:pt x="0" y="63917"/>
                              </a:cubicBezTo>
                              <a:cubicBezTo>
                                <a:pt x="0" y="28617"/>
                                <a:pt x="28617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9" name="Freeform: Shape 198"/>
                        <p:cNvSpPr/>
                        <p:nvPr/>
                      </p:nvSpPr>
                      <p:spPr>
                        <a:xfrm>
                          <a:off x="8366421" y="2053903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6" y="127834"/>
                                <a:pt x="0" y="99218"/>
                                <a:pt x="0" y="63917"/>
                              </a:cubicBezTo>
                              <a:cubicBezTo>
                                <a:pt x="0" y="28617"/>
                                <a:pt x="28616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0" name="Freeform: Shape 199"/>
                        <p:cNvSpPr/>
                        <p:nvPr/>
                      </p:nvSpPr>
                      <p:spPr>
                        <a:xfrm rot="-266052">
                          <a:off x="8966450" y="2156813"/>
                          <a:ext cx="205953" cy="163342"/>
                        </a:xfrm>
                        <a:custGeom>
                          <a:avLst/>
                          <a:gdLst>
                            <a:gd name="connsiteX0" fmla="*/ 205954 w 205953"/>
                            <a:gd name="connsiteY0" fmla="*/ 81671 h 163342"/>
                            <a:gd name="connsiteX1" fmla="*/ 102977 w 205953"/>
                            <a:gd name="connsiteY1" fmla="*/ 163343 h 163342"/>
                            <a:gd name="connsiteX2" fmla="*/ 0 w 205953"/>
                            <a:gd name="connsiteY2" fmla="*/ 81671 h 163342"/>
                            <a:gd name="connsiteX3" fmla="*/ 102977 w 205953"/>
                            <a:gd name="connsiteY3" fmla="*/ 0 h 163342"/>
                            <a:gd name="connsiteX4" fmla="*/ 205954 w 205953"/>
                            <a:gd name="connsiteY4" fmla="*/ 81671 h 1633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3" h="163342">
                              <a:moveTo>
                                <a:pt x="205954" y="81671"/>
                              </a:moveTo>
                              <a:cubicBezTo>
                                <a:pt x="205954" y="126777"/>
                                <a:pt x="159850" y="163343"/>
                                <a:pt x="102977" y="163343"/>
                              </a:cubicBezTo>
                              <a:cubicBezTo>
                                <a:pt x="46105" y="163343"/>
                                <a:pt x="0" y="126777"/>
                                <a:pt x="0" y="81671"/>
                              </a:cubicBezTo>
                              <a:cubicBezTo>
                                <a:pt x="0" y="36565"/>
                                <a:pt x="46105" y="0"/>
                                <a:pt x="102977" y="0"/>
                              </a:cubicBezTo>
                              <a:cubicBezTo>
                                <a:pt x="159850" y="0"/>
                                <a:pt x="205954" y="36565"/>
                                <a:pt x="205954" y="816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1" name="Freeform: Shape 200"/>
                        <p:cNvSpPr/>
                        <p:nvPr/>
                      </p:nvSpPr>
                      <p:spPr>
                        <a:xfrm rot="-84287">
                          <a:off x="8210181" y="2183508"/>
                          <a:ext cx="205955" cy="163343"/>
                        </a:xfrm>
                        <a:custGeom>
                          <a:avLst/>
                          <a:gdLst>
                            <a:gd name="connsiteX0" fmla="*/ 205955 w 205955"/>
                            <a:gd name="connsiteY0" fmla="*/ 81672 h 163343"/>
                            <a:gd name="connsiteX1" fmla="*/ 102978 w 205955"/>
                            <a:gd name="connsiteY1" fmla="*/ 163344 h 163343"/>
                            <a:gd name="connsiteX2" fmla="*/ 0 w 205955"/>
                            <a:gd name="connsiteY2" fmla="*/ 81672 h 163343"/>
                            <a:gd name="connsiteX3" fmla="*/ 102978 w 205955"/>
                            <a:gd name="connsiteY3" fmla="*/ 0 h 163343"/>
                            <a:gd name="connsiteX4" fmla="*/ 205955 w 205955"/>
                            <a:gd name="connsiteY4" fmla="*/ 81672 h 16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5" h="163343">
                              <a:moveTo>
                                <a:pt x="205955" y="81672"/>
                              </a:moveTo>
                              <a:cubicBezTo>
                                <a:pt x="205955" y="126778"/>
                                <a:pt x="159851" y="163344"/>
                                <a:pt x="102978" y="163344"/>
                              </a:cubicBezTo>
                              <a:cubicBezTo>
                                <a:pt x="46105" y="163344"/>
                                <a:pt x="0" y="126778"/>
                                <a:pt x="0" y="81672"/>
                              </a:cubicBezTo>
                              <a:cubicBezTo>
                                <a:pt x="0" y="36566"/>
                                <a:pt x="46105" y="0"/>
                                <a:pt x="102978" y="0"/>
                              </a:cubicBezTo>
                              <a:cubicBezTo>
                                <a:pt x="159851" y="0"/>
                                <a:pt x="205955" y="36566"/>
                                <a:pt x="205955" y="816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2" name="Graphic 43"/>
                    <p:cNvGrpSpPr/>
                    <p:nvPr/>
                  </p:nvGrpSpPr>
                  <p:grpSpPr>
                    <a:xfrm>
                      <a:off x="9169133" y="2011849"/>
                      <a:ext cx="293570" cy="356991"/>
                      <a:chOff x="9169133" y="2011849"/>
                      <a:chExt cx="293570" cy="356991"/>
                    </a:xfrm>
                  </p:grpSpPr>
                  <p:sp>
                    <p:nvSpPr>
                      <p:cNvPr id="203" name="Freeform: Shape 202"/>
                      <p:cNvSpPr/>
                      <p:nvPr/>
                    </p:nvSpPr>
                    <p:spPr>
                      <a:xfrm>
                        <a:off x="9169133" y="2011849"/>
                        <a:ext cx="293570" cy="356991"/>
                      </a:xfrm>
                      <a:custGeom>
                        <a:avLst/>
                        <a:gdLst>
                          <a:gd name="connsiteX0" fmla="*/ 239492 w 293570"/>
                          <a:gd name="connsiteY0" fmla="*/ 20748 h 356991"/>
                          <a:gd name="connsiteX1" fmla="*/ 42414 w 293570"/>
                          <a:gd name="connsiteY1" fmla="*/ 93542 h 356991"/>
                          <a:gd name="connsiteX2" fmla="*/ 38863 w 293570"/>
                          <a:gd name="connsiteY2" fmla="*/ 333231 h 356991"/>
                          <a:gd name="connsiteX3" fmla="*/ 262573 w 293570"/>
                          <a:gd name="connsiteY3" fmla="*/ 271090 h 356991"/>
                          <a:gd name="connsiteX4" fmla="*/ 239492 w 293570"/>
                          <a:gd name="connsiteY4" fmla="*/ 20748 h 3569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3570" h="356991">
                            <a:moveTo>
                              <a:pt x="239492" y="20748"/>
                            </a:moveTo>
                            <a:cubicBezTo>
                              <a:pt x="186227" y="-25415"/>
                              <a:pt x="97454" y="8319"/>
                              <a:pt x="42414" y="93542"/>
                            </a:cubicBezTo>
                            <a:cubicBezTo>
                              <a:pt x="-12626" y="180540"/>
                              <a:pt x="-14401" y="287069"/>
                              <a:pt x="38863" y="333231"/>
                            </a:cubicBezTo>
                            <a:cubicBezTo>
                              <a:pt x="92127" y="379394"/>
                              <a:pt x="207533" y="358088"/>
                              <a:pt x="262573" y="271090"/>
                            </a:cubicBezTo>
                            <a:cubicBezTo>
                              <a:pt x="317613" y="184091"/>
                              <a:pt x="292756" y="65134"/>
                              <a:pt x="239492" y="20748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4" name="Freeform: Shape 203"/>
                      <p:cNvSpPr/>
                      <p:nvPr/>
                    </p:nvSpPr>
                    <p:spPr>
                      <a:xfrm>
                        <a:off x="9268362" y="2148003"/>
                        <a:ext cx="131385" cy="131385"/>
                      </a:xfrm>
                      <a:custGeom>
                        <a:avLst/>
                        <a:gdLst>
                          <a:gd name="connsiteX0" fmla="*/ 131385 w 131385"/>
                          <a:gd name="connsiteY0" fmla="*/ 5326 h 131385"/>
                          <a:gd name="connsiteX1" fmla="*/ 120733 w 131385"/>
                          <a:gd name="connsiteY1" fmla="*/ 8877 h 131385"/>
                          <a:gd name="connsiteX2" fmla="*/ 111855 w 131385"/>
                          <a:gd name="connsiteY2" fmla="*/ 12428 h 131385"/>
                          <a:gd name="connsiteX3" fmla="*/ 104753 w 131385"/>
                          <a:gd name="connsiteY3" fmla="*/ 15979 h 131385"/>
                          <a:gd name="connsiteX4" fmla="*/ 97651 w 131385"/>
                          <a:gd name="connsiteY4" fmla="*/ 21306 h 131385"/>
                          <a:gd name="connsiteX5" fmla="*/ 85223 w 131385"/>
                          <a:gd name="connsiteY5" fmla="*/ 31959 h 131385"/>
                          <a:gd name="connsiteX6" fmla="*/ 79896 w 131385"/>
                          <a:gd name="connsiteY6" fmla="*/ 39061 h 131385"/>
                          <a:gd name="connsiteX7" fmla="*/ 74570 w 131385"/>
                          <a:gd name="connsiteY7" fmla="*/ 46162 h 131385"/>
                          <a:gd name="connsiteX8" fmla="*/ 63917 w 131385"/>
                          <a:gd name="connsiteY8" fmla="*/ 60366 h 131385"/>
                          <a:gd name="connsiteX9" fmla="*/ 55040 w 131385"/>
                          <a:gd name="connsiteY9" fmla="*/ 76346 h 131385"/>
                          <a:gd name="connsiteX10" fmla="*/ 47938 w 131385"/>
                          <a:gd name="connsiteY10" fmla="*/ 92325 h 131385"/>
                          <a:gd name="connsiteX11" fmla="*/ 40836 w 131385"/>
                          <a:gd name="connsiteY11" fmla="*/ 108304 h 131385"/>
                          <a:gd name="connsiteX12" fmla="*/ 19530 w 131385"/>
                          <a:gd name="connsiteY12" fmla="*/ 88774 h 131385"/>
                          <a:gd name="connsiteX13" fmla="*/ 31959 w 131385"/>
                          <a:gd name="connsiteY13" fmla="*/ 85223 h 131385"/>
                          <a:gd name="connsiteX14" fmla="*/ 44387 w 131385"/>
                          <a:gd name="connsiteY14" fmla="*/ 83447 h 131385"/>
                          <a:gd name="connsiteX15" fmla="*/ 69243 w 131385"/>
                          <a:gd name="connsiteY15" fmla="*/ 85223 h 131385"/>
                          <a:gd name="connsiteX16" fmla="*/ 81672 w 131385"/>
                          <a:gd name="connsiteY16" fmla="*/ 88774 h 131385"/>
                          <a:gd name="connsiteX17" fmla="*/ 86998 w 131385"/>
                          <a:gd name="connsiteY17" fmla="*/ 92325 h 131385"/>
                          <a:gd name="connsiteX18" fmla="*/ 92325 w 131385"/>
                          <a:gd name="connsiteY18" fmla="*/ 97651 h 131385"/>
                          <a:gd name="connsiteX19" fmla="*/ 95876 w 131385"/>
                          <a:gd name="connsiteY19" fmla="*/ 102978 h 131385"/>
                          <a:gd name="connsiteX20" fmla="*/ 97651 w 131385"/>
                          <a:gd name="connsiteY20" fmla="*/ 110080 h 131385"/>
                          <a:gd name="connsiteX21" fmla="*/ 95876 w 131385"/>
                          <a:gd name="connsiteY21" fmla="*/ 122508 h 131385"/>
                          <a:gd name="connsiteX22" fmla="*/ 90549 w 131385"/>
                          <a:gd name="connsiteY22" fmla="*/ 113630 h 131385"/>
                          <a:gd name="connsiteX23" fmla="*/ 86998 w 131385"/>
                          <a:gd name="connsiteY23" fmla="*/ 110080 h 131385"/>
                          <a:gd name="connsiteX24" fmla="*/ 83448 w 131385"/>
                          <a:gd name="connsiteY24" fmla="*/ 108304 h 131385"/>
                          <a:gd name="connsiteX25" fmla="*/ 79896 w 131385"/>
                          <a:gd name="connsiteY25" fmla="*/ 106529 h 131385"/>
                          <a:gd name="connsiteX26" fmla="*/ 76346 w 131385"/>
                          <a:gd name="connsiteY26" fmla="*/ 106529 h 131385"/>
                          <a:gd name="connsiteX27" fmla="*/ 67468 w 131385"/>
                          <a:gd name="connsiteY27" fmla="*/ 106529 h 131385"/>
                          <a:gd name="connsiteX28" fmla="*/ 47938 w 131385"/>
                          <a:gd name="connsiteY28" fmla="*/ 111855 h 131385"/>
                          <a:gd name="connsiteX29" fmla="*/ 37285 w 131385"/>
                          <a:gd name="connsiteY29" fmla="*/ 113630 h 131385"/>
                          <a:gd name="connsiteX30" fmla="*/ 28408 w 131385"/>
                          <a:gd name="connsiteY30" fmla="*/ 117181 h 131385"/>
                          <a:gd name="connsiteX31" fmla="*/ 0 w 131385"/>
                          <a:gd name="connsiteY31" fmla="*/ 131385 h 131385"/>
                          <a:gd name="connsiteX32" fmla="*/ 7102 w 131385"/>
                          <a:gd name="connsiteY32" fmla="*/ 97651 h 131385"/>
                          <a:gd name="connsiteX33" fmla="*/ 14204 w 131385"/>
                          <a:gd name="connsiteY33" fmla="*/ 76346 h 131385"/>
                          <a:gd name="connsiteX34" fmla="*/ 23082 w 131385"/>
                          <a:gd name="connsiteY34" fmla="*/ 56815 h 131385"/>
                          <a:gd name="connsiteX35" fmla="*/ 49714 w 131385"/>
                          <a:gd name="connsiteY35" fmla="*/ 23081 h 131385"/>
                          <a:gd name="connsiteX36" fmla="*/ 58591 w 131385"/>
                          <a:gd name="connsiteY36" fmla="*/ 15979 h 131385"/>
                          <a:gd name="connsiteX37" fmla="*/ 67468 w 131385"/>
                          <a:gd name="connsiteY37" fmla="*/ 10653 h 131385"/>
                          <a:gd name="connsiteX38" fmla="*/ 88774 w 131385"/>
                          <a:gd name="connsiteY38" fmla="*/ 1775 h 131385"/>
                          <a:gd name="connsiteX39" fmla="*/ 99427 w 131385"/>
                          <a:gd name="connsiteY39" fmla="*/ 0 h 131385"/>
                          <a:gd name="connsiteX40" fmla="*/ 110080 w 131385"/>
                          <a:gd name="connsiteY40" fmla="*/ 0 h 131385"/>
                          <a:gd name="connsiteX41" fmla="*/ 131385 w 131385"/>
                          <a:gd name="connsiteY41" fmla="*/ 5326 h 131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31385" h="131385">
                            <a:moveTo>
                              <a:pt x="131385" y="5326"/>
                            </a:moveTo>
                            <a:cubicBezTo>
                              <a:pt x="127834" y="7102"/>
                              <a:pt x="124283" y="7102"/>
                              <a:pt x="120733" y="8877"/>
                            </a:cubicBezTo>
                            <a:cubicBezTo>
                              <a:pt x="117182" y="8877"/>
                              <a:pt x="113630" y="10653"/>
                              <a:pt x="111855" y="12428"/>
                            </a:cubicBezTo>
                            <a:cubicBezTo>
                              <a:pt x="108304" y="14204"/>
                              <a:pt x="106529" y="14204"/>
                              <a:pt x="104753" y="15979"/>
                            </a:cubicBezTo>
                            <a:cubicBezTo>
                              <a:pt x="102978" y="17755"/>
                              <a:pt x="99427" y="19530"/>
                              <a:pt x="97651" y="21306"/>
                            </a:cubicBezTo>
                            <a:cubicBezTo>
                              <a:pt x="92325" y="24857"/>
                              <a:pt x="88774" y="28408"/>
                              <a:pt x="85223" y="31959"/>
                            </a:cubicBezTo>
                            <a:cubicBezTo>
                              <a:pt x="83448" y="33734"/>
                              <a:pt x="81672" y="35510"/>
                              <a:pt x="79896" y="39061"/>
                            </a:cubicBezTo>
                            <a:cubicBezTo>
                              <a:pt x="78121" y="40836"/>
                              <a:pt x="76346" y="42611"/>
                              <a:pt x="74570" y="46162"/>
                            </a:cubicBezTo>
                            <a:cubicBezTo>
                              <a:pt x="71019" y="51489"/>
                              <a:pt x="67468" y="55040"/>
                              <a:pt x="63917" y="60366"/>
                            </a:cubicBezTo>
                            <a:cubicBezTo>
                              <a:pt x="60366" y="65693"/>
                              <a:pt x="58591" y="71019"/>
                              <a:pt x="55040" y="76346"/>
                            </a:cubicBezTo>
                            <a:cubicBezTo>
                              <a:pt x="51489" y="81672"/>
                              <a:pt x="49714" y="86998"/>
                              <a:pt x="47938" y="92325"/>
                            </a:cubicBezTo>
                            <a:cubicBezTo>
                              <a:pt x="46162" y="97651"/>
                              <a:pt x="42611" y="102978"/>
                              <a:pt x="40836" y="108304"/>
                            </a:cubicBezTo>
                            <a:lnTo>
                              <a:pt x="19530" y="88774"/>
                            </a:lnTo>
                            <a:cubicBezTo>
                              <a:pt x="24857" y="86998"/>
                              <a:pt x="28408" y="86998"/>
                              <a:pt x="31959" y="85223"/>
                            </a:cubicBezTo>
                            <a:cubicBezTo>
                              <a:pt x="35510" y="85223"/>
                              <a:pt x="40836" y="83447"/>
                              <a:pt x="44387" y="83447"/>
                            </a:cubicBezTo>
                            <a:cubicBezTo>
                              <a:pt x="53264" y="83447"/>
                              <a:pt x="60366" y="83447"/>
                              <a:pt x="69243" y="85223"/>
                            </a:cubicBezTo>
                            <a:cubicBezTo>
                              <a:pt x="72795" y="86998"/>
                              <a:pt x="78121" y="86998"/>
                              <a:pt x="81672" y="88774"/>
                            </a:cubicBezTo>
                            <a:cubicBezTo>
                              <a:pt x="83448" y="88774"/>
                              <a:pt x="85223" y="90549"/>
                              <a:pt x="86998" y="92325"/>
                            </a:cubicBezTo>
                            <a:cubicBezTo>
                              <a:pt x="88774" y="94100"/>
                              <a:pt x="90549" y="95876"/>
                              <a:pt x="92325" y="97651"/>
                            </a:cubicBezTo>
                            <a:cubicBezTo>
                              <a:pt x="94101" y="99427"/>
                              <a:pt x="94101" y="101202"/>
                              <a:pt x="95876" y="102978"/>
                            </a:cubicBezTo>
                            <a:cubicBezTo>
                              <a:pt x="97651" y="104753"/>
                              <a:pt x="97651" y="106529"/>
                              <a:pt x="97651" y="110080"/>
                            </a:cubicBezTo>
                            <a:cubicBezTo>
                              <a:pt x="99427" y="113630"/>
                              <a:pt x="97651" y="118957"/>
                              <a:pt x="95876" y="122508"/>
                            </a:cubicBezTo>
                            <a:cubicBezTo>
                              <a:pt x="94101" y="118957"/>
                              <a:pt x="92325" y="115406"/>
                              <a:pt x="90549" y="113630"/>
                            </a:cubicBezTo>
                            <a:cubicBezTo>
                              <a:pt x="88774" y="111855"/>
                              <a:pt x="88774" y="111855"/>
                              <a:pt x="86998" y="110080"/>
                            </a:cubicBezTo>
                            <a:cubicBezTo>
                              <a:pt x="85223" y="110080"/>
                              <a:pt x="85223" y="108304"/>
                              <a:pt x="83448" y="108304"/>
                            </a:cubicBezTo>
                            <a:cubicBezTo>
                              <a:pt x="81672" y="108304"/>
                              <a:pt x="81672" y="106529"/>
                              <a:pt x="79896" y="106529"/>
                            </a:cubicBezTo>
                            <a:cubicBezTo>
                              <a:pt x="78121" y="106529"/>
                              <a:pt x="76346" y="106529"/>
                              <a:pt x="76346" y="106529"/>
                            </a:cubicBezTo>
                            <a:cubicBezTo>
                              <a:pt x="72795" y="106529"/>
                              <a:pt x="71019" y="106529"/>
                              <a:pt x="67468" y="106529"/>
                            </a:cubicBezTo>
                            <a:cubicBezTo>
                              <a:pt x="62142" y="108304"/>
                              <a:pt x="55040" y="110080"/>
                              <a:pt x="47938" y="111855"/>
                            </a:cubicBezTo>
                            <a:lnTo>
                              <a:pt x="37285" y="113630"/>
                            </a:lnTo>
                            <a:cubicBezTo>
                              <a:pt x="33734" y="115406"/>
                              <a:pt x="30183" y="115406"/>
                              <a:pt x="28408" y="117181"/>
                            </a:cubicBezTo>
                            <a:lnTo>
                              <a:pt x="0" y="131385"/>
                            </a:lnTo>
                            <a:lnTo>
                              <a:pt x="7102" y="97651"/>
                            </a:lnTo>
                            <a:cubicBezTo>
                              <a:pt x="8877" y="90549"/>
                              <a:pt x="10653" y="83447"/>
                              <a:pt x="14204" y="76346"/>
                            </a:cubicBezTo>
                            <a:cubicBezTo>
                              <a:pt x="17755" y="69244"/>
                              <a:pt x="19530" y="63917"/>
                              <a:pt x="23082" y="56815"/>
                            </a:cubicBezTo>
                            <a:cubicBezTo>
                              <a:pt x="30183" y="44387"/>
                              <a:pt x="39061" y="31959"/>
                              <a:pt x="49714" y="23081"/>
                            </a:cubicBezTo>
                            <a:cubicBezTo>
                              <a:pt x="51489" y="21306"/>
                              <a:pt x="55040" y="17755"/>
                              <a:pt x="58591" y="15979"/>
                            </a:cubicBezTo>
                            <a:cubicBezTo>
                              <a:pt x="62142" y="14204"/>
                              <a:pt x="63917" y="12428"/>
                              <a:pt x="67468" y="10653"/>
                            </a:cubicBezTo>
                            <a:cubicBezTo>
                              <a:pt x="74570" y="7102"/>
                              <a:pt x="81672" y="3551"/>
                              <a:pt x="88774" y="1775"/>
                            </a:cubicBezTo>
                            <a:cubicBezTo>
                              <a:pt x="92325" y="1775"/>
                              <a:pt x="95876" y="0"/>
                              <a:pt x="99427" y="0"/>
                            </a:cubicBezTo>
                            <a:cubicBezTo>
                              <a:pt x="102978" y="0"/>
                              <a:pt x="106529" y="0"/>
                              <a:pt x="110080" y="0"/>
                            </a:cubicBezTo>
                            <a:cubicBezTo>
                              <a:pt x="118957" y="0"/>
                              <a:pt x="124283" y="3551"/>
                              <a:pt x="131385" y="5326"/>
                            </a:cubicBezTo>
                            <a:close/>
                          </a:path>
                        </a:pathLst>
                      </a:custGeom>
                      <a:solidFill>
                        <a:srgbClr val="D37C5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05" name="Graphic 43"/>
                  <p:cNvGrpSpPr/>
                  <p:nvPr/>
                </p:nvGrpSpPr>
                <p:grpSpPr>
                  <a:xfrm>
                    <a:off x="7813270" y="1200331"/>
                    <a:ext cx="2176002" cy="951697"/>
                    <a:chOff x="7813270" y="1200331"/>
                    <a:chExt cx="2176002" cy="951697"/>
                  </a:xfrm>
                </p:grpSpPr>
                <p:grpSp>
                  <p:nvGrpSpPr>
                    <p:cNvPr id="206" name="Graphic 43"/>
                    <p:cNvGrpSpPr/>
                    <p:nvPr/>
                  </p:nvGrpSpPr>
                  <p:grpSpPr>
                    <a:xfrm>
                      <a:off x="9303872" y="1336552"/>
                      <a:ext cx="685400" cy="646560"/>
                      <a:chOff x="9303872" y="1336552"/>
                      <a:chExt cx="685400" cy="646560"/>
                    </a:xfrm>
                  </p:grpSpPr>
                  <p:grpSp>
                    <p:nvGrpSpPr>
                      <p:cNvPr id="207" name="Graphic 43"/>
                      <p:cNvGrpSpPr/>
                      <p:nvPr/>
                    </p:nvGrpSpPr>
                    <p:grpSpPr>
                      <a:xfrm>
                        <a:off x="9410400" y="1336552"/>
                        <a:ext cx="578871" cy="646560"/>
                        <a:chOff x="9410400" y="1336552"/>
                        <a:chExt cx="578871" cy="646560"/>
                      </a:xfrm>
                    </p:grpSpPr>
                    <p:sp>
                      <p:nvSpPr>
                        <p:cNvPr id="208" name="Freeform: Shape 207"/>
                        <p:cNvSpPr/>
                        <p:nvPr/>
                      </p:nvSpPr>
                      <p:spPr>
                        <a:xfrm>
                          <a:off x="9410400" y="1336552"/>
                          <a:ext cx="578871" cy="646560"/>
                        </a:xfrm>
                        <a:custGeom>
                          <a:avLst/>
                          <a:gdLst>
                            <a:gd name="connsiteX0" fmla="*/ 578805 w 578871"/>
                            <a:gd name="connsiteY0" fmla="*/ 395990 h 646560"/>
                            <a:gd name="connsiteX1" fmla="*/ 436767 w 578871"/>
                            <a:gd name="connsiteY1" fmla="*/ 308991 h 646560"/>
                            <a:gd name="connsiteX2" fmla="*/ 520215 w 578871"/>
                            <a:gd name="connsiteY2" fmla="*/ 127893 h 646560"/>
                            <a:gd name="connsiteX3" fmla="*/ 250342 w 578871"/>
                            <a:gd name="connsiteY3" fmla="*/ 186484 h 646560"/>
                            <a:gd name="connsiteX4" fmla="*/ 220159 w 578871"/>
                            <a:gd name="connsiteY4" fmla="*/ 59 h 646560"/>
                            <a:gd name="connsiteX5" fmla="*/ 0 w 578871"/>
                            <a:gd name="connsiteY5" fmla="*/ 353378 h 646560"/>
                            <a:gd name="connsiteX6" fmla="*/ 42611 w 578871"/>
                            <a:gd name="connsiteY6" fmla="*/ 498967 h 646560"/>
                            <a:gd name="connsiteX7" fmla="*/ 479378 w 578871"/>
                            <a:gd name="connsiteY7" fmla="*/ 632128 h 646560"/>
                            <a:gd name="connsiteX8" fmla="*/ 442093 w 578871"/>
                            <a:gd name="connsiteY8" fmla="*/ 482988 h 646560"/>
                            <a:gd name="connsiteX9" fmla="*/ 578805 w 578871"/>
                            <a:gd name="connsiteY9" fmla="*/ 395990 h 6465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78871" h="646560">
                              <a:moveTo>
                                <a:pt x="578805" y="395990"/>
                              </a:moveTo>
                              <a:cubicBezTo>
                                <a:pt x="575254" y="328522"/>
                                <a:pt x="436767" y="308991"/>
                                <a:pt x="436767" y="308991"/>
                              </a:cubicBezTo>
                              <a:cubicBezTo>
                                <a:pt x="436767" y="308991"/>
                                <a:pt x="594784" y="202463"/>
                                <a:pt x="520215" y="127893"/>
                              </a:cubicBezTo>
                              <a:cubicBezTo>
                                <a:pt x="447420" y="53323"/>
                                <a:pt x="250342" y="186484"/>
                                <a:pt x="250342" y="186484"/>
                              </a:cubicBezTo>
                              <a:cubicBezTo>
                                <a:pt x="250342" y="186484"/>
                                <a:pt x="330239" y="3610"/>
                                <a:pt x="220159" y="59"/>
                              </a:cubicBezTo>
                              <a:cubicBezTo>
                                <a:pt x="111855" y="-5268"/>
                                <a:pt x="0" y="353378"/>
                                <a:pt x="0" y="353378"/>
                              </a:cubicBezTo>
                              <a:lnTo>
                                <a:pt x="42611" y="498967"/>
                              </a:lnTo>
                              <a:cubicBezTo>
                                <a:pt x="42611" y="498967"/>
                                <a:pt x="383503" y="701372"/>
                                <a:pt x="479378" y="632128"/>
                              </a:cubicBezTo>
                              <a:cubicBezTo>
                                <a:pt x="575254" y="562884"/>
                                <a:pt x="442093" y="482988"/>
                                <a:pt x="442093" y="482988"/>
                              </a:cubicBezTo>
                              <a:cubicBezTo>
                                <a:pt x="442093" y="482988"/>
                                <a:pt x="582356" y="461682"/>
                                <a:pt x="578805" y="3959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09" name="Graphic 43"/>
                        <p:cNvGrpSpPr/>
                        <p:nvPr/>
                      </p:nvGrpSpPr>
                      <p:grpSpPr>
                        <a:xfrm>
                          <a:off x="9489701" y="1430367"/>
                          <a:ext cx="304429" cy="229184"/>
                          <a:chOff x="9489701" y="1430367"/>
                          <a:chExt cx="304429" cy="229184"/>
                        </a:xfrm>
                        <a:solidFill>
                          <a:srgbClr val="A3460D"/>
                        </a:solidFill>
                      </p:grpSpPr>
                      <p:sp>
                        <p:nvSpPr>
                          <p:cNvPr id="210" name="Freeform: Shape 209"/>
                          <p:cNvSpPr/>
                          <p:nvPr/>
                        </p:nvSpPr>
                        <p:spPr>
                          <a:xfrm>
                            <a:off x="9489701" y="1430367"/>
                            <a:ext cx="94974" cy="137364"/>
                          </a:xfrm>
                          <a:custGeom>
                            <a:avLst/>
                            <a:gdLst>
                              <a:gd name="connsiteX0" fmla="*/ 84043 w 94974"/>
                              <a:gd name="connsiteY0" fmla="*/ 344 h 137364"/>
                              <a:gd name="connsiteX1" fmla="*/ 36105 w 94974"/>
                              <a:gd name="connsiteY1" fmla="*/ 41180 h 137364"/>
                              <a:gd name="connsiteX2" fmla="*/ 596 w 94974"/>
                              <a:gd name="connsiteY2" fmla="*/ 115750 h 137364"/>
                              <a:gd name="connsiteX3" fmla="*/ 34330 w 94974"/>
                              <a:gd name="connsiteY3" fmla="*/ 124627 h 137364"/>
                              <a:gd name="connsiteX4" fmla="*/ 71615 w 94974"/>
                              <a:gd name="connsiteY4" fmla="*/ 60710 h 137364"/>
                              <a:gd name="connsiteX5" fmla="*/ 94696 w 94974"/>
                              <a:gd name="connsiteY5" fmla="*/ 10997 h 137364"/>
                              <a:gd name="connsiteX6" fmla="*/ 84043 w 94974"/>
                              <a:gd name="connsiteY6" fmla="*/ 344 h 1373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4974" h="137364">
                                <a:moveTo>
                                  <a:pt x="84043" y="344"/>
                                </a:moveTo>
                                <a:cubicBezTo>
                                  <a:pt x="64513" y="7446"/>
                                  <a:pt x="48534" y="25201"/>
                                  <a:pt x="36105" y="41180"/>
                                </a:cubicBezTo>
                                <a:cubicBezTo>
                                  <a:pt x="21902" y="62486"/>
                                  <a:pt x="7697" y="90893"/>
                                  <a:pt x="596" y="115750"/>
                                </a:cubicBezTo>
                                <a:cubicBezTo>
                                  <a:pt x="-4731" y="138831"/>
                                  <a:pt x="27228" y="145933"/>
                                  <a:pt x="34330" y="124627"/>
                                </a:cubicBezTo>
                                <a:cubicBezTo>
                                  <a:pt x="41432" y="103322"/>
                                  <a:pt x="57411" y="78465"/>
                                  <a:pt x="71615" y="60710"/>
                                </a:cubicBezTo>
                                <a:cubicBezTo>
                                  <a:pt x="84043" y="46506"/>
                                  <a:pt x="94696" y="28752"/>
                                  <a:pt x="94696" y="10997"/>
                                </a:cubicBezTo>
                                <a:cubicBezTo>
                                  <a:pt x="96471" y="3895"/>
                                  <a:pt x="89369" y="-1431"/>
                                  <a:pt x="84043" y="3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11" name="Freeform: Shape 210"/>
                          <p:cNvSpPr/>
                          <p:nvPr/>
                        </p:nvSpPr>
                        <p:spPr>
                          <a:xfrm>
                            <a:off x="9571440" y="1521260"/>
                            <a:ext cx="222690" cy="138290"/>
                          </a:xfrm>
                          <a:custGeom>
                            <a:avLst/>
                            <a:gdLst>
                              <a:gd name="connsiteX0" fmla="*/ 213586 w 222690"/>
                              <a:gd name="connsiteY0" fmla="*/ 0 h 138290"/>
                              <a:gd name="connsiteX1" fmla="*/ 5855 w 222690"/>
                              <a:gd name="connsiteY1" fmla="*/ 106529 h 138290"/>
                              <a:gd name="connsiteX2" fmla="*/ 32487 w 222690"/>
                              <a:gd name="connsiteY2" fmla="*/ 133161 h 138290"/>
                              <a:gd name="connsiteX3" fmla="*/ 218912 w 222690"/>
                              <a:gd name="connsiteY3" fmla="*/ 15979 h 138290"/>
                              <a:gd name="connsiteX4" fmla="*/ 213586 w 222690"/>
                              <a:gd name="connsiteY4" fmla="*/ 0 h 1382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2690" h="138290">
                                <a:moveTo>
                                  <a:pt x="213586" y="0"/>
                                </a:moveTo>
                                <a:cubicBezTo>
                                  <a:pt x="133690" y="8877"/>
                                  <a:pt x="62671" y="49713"/>
                                  <a:pt x="5855" y="106529"/>
                                </a:cubicBezTo>
                                <a:cubicBezTo>
                                  <a:pt x="-11900" y="124283"/>
                                  <a:pt x="14733" y="149140"/>
                                  <a:pt x="32487" y="133161"/>
                                </a:cubicBezTo>
                                <a:cubicBezTo>
                                  <a:pt x="89303" y="81672"/>
                                  <a:pt x="162097" y="63917"/>
                                  <a:pt x="218912" y="15979"/>
                                </a:cubicBezTo>
                                <a:cubicBezTo>
                                  <a:pt x="226015" y="10653"/>
                                  <a:pt x="222463" y="0"/>
                                  <a:pt x="213586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2" name="Freeform: Shape 211"/>
                      <p:cNvSpPr/>
                      <p:nvPr/>
                    </p:nvSpPr>
                    <p:spPr>
                      <a:xfrm>
                        <a:off x="9303872" y="1551140"/>
                        <a:ext cx="224846" cy="399187"/>
                      </a:xfrm>
                      <a:custGeom>
                        <a:avLst/>
                        <a:gdLst>
                          <a:gd name="connsiteX0" fmla="*/ 221934 w 224846"/>
                          <a:gd name="connsiteY0" fmla="*/ 295032 h 399187"/>
                          <a:gd name="connsiteX1" fmla="*/ 133161 w 224846"/>
                          <a:gd name="connsiteY1" fmla="*/ 21609 h 399187"/>
                          <a:gd name="connsiteX2" fmla="*/ 0 w 224846"/>
                          <a:gd name="connsiteY2" fmla="*/ 34038 h 399187"/>
                          <a:gd name="connsiteX3" fmla="*/ 62142 w 224846"/>
                          <a:gd name="connsiteY3" fmla="*/ 398010 h 399187"/>
                          <a:gd name="connsiteX4" fmla="*/ 221934 w 224846"/>
                          <a:gd name="connsiteY4" fmla="*/ 295032 h 3991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4846" h="399187">
                            <a:moveTo>
                              <a:pt x="221934" y="295032"/>
                            </a:moveTo>
                            <a:cubicBezTo>
                              <a:pt x="236139" y="167198"/>
                              <a:pt x="197078" y="76649"/>
                              <a:pt x="133161" y="21609"/>
                            </a:cubicBezTo>
                            <a:cubicBezTo>
                              <a:pt x="69243" y="-33431"/>
                              <a:pt x="0" y="34038"/>
                              <a:pt x="0" y="34038"/>
                            </a:cubicBezTo>
                            <a:lnTo>
                              <a:pt x="62142" y="398010"/>
                            </a:lnTo>
                            <a:cubicBezTo>
                              <a:pt x="62142" y="396235"/>
                              <a:pt x="209506" y="422867"/>
                              <a:pt x="221934" y="295032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3" name="Graphic 43"/>
                    <p:cNvGrpSpPr/>
                    <p:nvPr/>
                  </p:nvGrpSpPr>
                  <p:grpSpPr>
                    <a:xfrm>
                      <a:off x="7813270" y="1200331"/>
                      <a:ext cx="702290" cy="668921"/>
                      <a:chOff x="7813270" y="1200331"/>
                      <a:chExt cx="702290" cy="668921"/>
                    </a:xfrm>
                  </p:grpSpPr>
                  <p:sp>
                    <p:nvSpPr>
                      <p:cNvPr id="214" name="Freeform: Shape 213"/>
                      <p:cNvSpPr/>
                      <p:nvPr/>
                    </p:nvSpPr>
                    <p:spPr>
                      <a:xfrm>
                        <a:off x="7813270" y="1200331"/>
                        <a:ext cx="567356" cy="570921"/>
                      </a:xfrm>
                      <a:custGeom>
                        <a:avLst/>
                        <a:gdLst>
                          <a:gd name="connsiteX0" fmla="*/ 2754 w 567356"/>
                          <a:gd name="connsiteY0" fmla="*/ 274766 h 570921"/>
                          <a:gd name="connsiteX1" fmla="*/ 164322 w 567356"/>
                          <a:gd name="connsiteY1" fmla="*/ 233930 h 570921"/>
                          <a:gd name="connsiteX2" fmla="*/ 139465 w 567356"/>
                          <a:gd name="connsiteY2" fmla="*/ 35077 h 570921"/>
                          <a:gd name="connsiteX3" fmla="*/ 379154 w 567356"/>
                          <a:gd name="connsiteY3" fmla="*/ 171789 h 570921"/>
                          <a:gd name="connsiteX4" fmla="*/ 464377 w 567356"/>
                          <a:gd name="connsiteY4" fmla="*/ 3119 h 570921"/>
                          <a:gd name="connsiteX5" fmla="*/ 567355 w 567356"/>
                          <a:gd name="connsiteY5" fmla="*/ 406152 h 570921"/>
                          <a:gd name="connsiteX6" fmla="*/ 483908 w 567356"/>
                          <a:gd name="connsiteY6" fmla="*/ 532210 h 570921"/>
                          <a:gd name="connsiteX7" fmla="*/ 27610 w 567356"/>
                          <a:gd name="connsiteY7" fmla="*/ 526884 h 570921"/>
                          <a:gd name="connsiteX8" fmla="*/ 109282 w 567356"/>
                          <a:gd name="connsiteY8" fmla="*/ 395499 h 570921"/>
                          <a:gd name="connsiteX9" fmla="*/ 2754 w 567356"/>
                          <a:gd name="connsiteY9" fmla="*/ 274766 h 57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67356" h="570921">
                            <a:moveTo>
                              <a:pt x="2754" y="274766"/>
                            </a:moveTo>
                            <a:cubicBezTo>
                              <a:pt x="25835" y="212625"/>
                              <a:pt x="164322" y="233930"/>
                              <a:pt x="164322" y="233930"/>
                            </a:cubicBezTo>
                            <a:cubicBezTo>
                              <a:pt x="164322" y="233930"/>
                              <a:pt x="45365" y="84790"/>
                              <a:pt x="139465" y="35077"/>
                            </a:cubicBezTo>
                            <a:cubicBezTo>
                              <a:pt x="231790" y="-12861"/>
                              <a:pt x="379154" y="171789"/>
                              <a:pt x="379154" y="171789"/>
                            </a:cubicBezTo>
                            <a:cubicBezTo>
                              <a:pt x="379154" y="171789"/>
                              <a:pt x="359624" y="-27065"/>
                              <a:pt x="464377" y="3119"/>
                            </a:cubicBezTo>
                            <a:cubicBezTo>
                              <a:pt x="569130" y="31526"/>
                              <a:pt x="567355" y="406152"/>
                              <a:pt x="567355" y="406152"/>
                            </a:cubicBezTo>
                            <a:lnTo>
                              <a:pt x="483908" y="532210"/>
                            </a:lnTo>
                            <a:cubicBezTo>
                              <a:pt x="483908" y="532210"/>
                              <a:pt x="98629" y="622760"/>
                              <a:pt x="27610" y="526884"/>
                            </a:cubicBezTo>
                            <a:cubicBezTo>
                              <a:pt x="-43409" y="431008"/>
                              <a:pt x="109282" y="395499"/>
                              <a:pt x="109282" y="395499"/>
                            </a:cubicBezTo>
                            <a:cubicBezTo>
                              <a:pt x="109282" y="395499"/>
                              <a:pt x="-20328" y="336908"/>
                              <a:pt x="2754" y="274766"/>
                            </a:cubicBezTo>
                            <a:close/>
                          </a:path>
                        </a:pathLst>
                      </a:custGeom>
                      <a:solidFill>
                        <a:srgbClr val="8B3E03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15" name="Graphic 43"/>
                      <p:cNvGrpSpPr/>
                      <p:nvPr/>
                    </p:nvGrpSpPr>
                    <p:grpSpPr>
                      <a:xfrm>
                        <a:off x="8022383" y="1259016"/>
                        <a:ext cx="307099" cy="223653"/>
                        <a:chOff x="8022383" y="1259016"/>
                        <a:chExt cx="307099" cy="223653"/>
                      </a:xfrm>
                      <a:solidFill>
                        <a:srgbClr val="A3460D"/>
                      </a:solidFill>
                    </p:grpSpPr>
                    <p:sp>
                      <p:nvSpPr>
                        <p:cNvPr id="216" name="Freeform: Shape 215"/>
                        <p:cNvSpPr/>
                        <p:nvPr/>
                      </p:nvSpPr>
                      <p:spPr>
                        <a:xfrm>
                          <a:off x="8247937" y="1259016"/>
                          <a:ext cx="81546" cy="194571"/>
                        </a:xfrm>
                        <a:custGeom>
                          <a:avLst/>
                          <a:gdLst>
                            <a:gd name="connsiteX0" fmla="*/ 31486 w 81546"/>
                            <a:gd name="connsiteY0" fmla="*/ 6575 h 194571"/>
                            <a:gd name="connsiteX1" fmla="*/ 3078 w 81546"/>
                            <a:gd name="connsiteY1" fmla="*/ 24330 h 194571"/>
                            <a:gd name="connsiteX2" fmla="*/ 38588 w 81546"/>
                            <a:gd name="connsiteY2" fmla="*/ 106002 h 194571"/>
                            <a:gd name="connsiteX3" fmla="*/ 59893 w 81546"/>
                            <a:gd name="connsiteY3" fmla="*/ 189449 h 194571"/>
                            <a:gd name="connsiteX4" fmla="*/ 79423 w 81546"/>
                            <a:gd name="connsiteY4" fmla="*/ 187673 h 194571"/>
                            <a:gd name="connsiteX5" fmla="*/ 31486 w 81546"/>
                            <a:gd name="connsiteY5" fmla="*/ 6575 h 194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1546" h="194571">
                              <a:moveTo>
                                <a:pt x="31486" y="6575"/>
                              </a:moveTo>
                              <a:cubicBezTo>
                                <a:pt x="19057" y="-9404"/>
                                <a:pt x="-9351" y="6575"/>
                                <a:pt x="3078" y="24330"/>
                              </a:cubicBezTo>
                              <a:cubicBezTo>
                                <a:pt x="20833" y="49186"/>
                                <a:pt x="29710" y="77594"/>
                                <a:pt x="38588" y="106002"/>
                              </a:cubicBezTo>
                              <a:cubicBezTo>
                                <a:pt x="47465" y="136185"/>
                                <a:pt x="45689" y="161041"/>
                                <a:pt x="59893" y="189449"/>
                              </a:cubicBezTo>
                              <a:cubicBezTo>
                                <a:pt x="63444" y="196551"/>
                                <a:pt x="77648" y="196551"/>
                                <a:pt x="79423" y="187673"/>
                              </a:cubicBezTo>
                              <a:cubicBezTo>
                                <a:pt x="88301" y="123756"/>
                                <a:pt x="68770" y="56288"/>
                                <a:pt x="31486" y="6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7" name="Freeform: Shape 216"/>
                        <p:cNvSpPr/>
                        <p:nvPr/>
                      </p:nvSpPr>
                      <p:spPr>
                        <a:xfrm>
                          <a:off x="8022383" y="1307635"/>
                          <a:ext cx="190192" cy="175034"/>
                        </a:xfrm>
                        <a:custGeom>
                          <a:avLst/>
                          <a:gdLst>
                            <a:gd name="connsiteX0" fmla="*/ 189571 w 190192"/>
                            <a:gd name="connsiteY0" fmla="*/ 162137 h 175034"/>
                            <a:gd name="connsiteX1" fmla="*/ 26227 w 190192"/>
                            <a:gd name="connsiteY1" fmla="*/ 2344 h 175034"/>
                            <a:gd name="connsiteX2" fmla="*/ 8473 w 190192"/>
                            <a:gd name="connsiteY2" fmla="*/ 32527 h 175034"/>
                            <a:gd name="connsiteX3" fmla="*/ 171816 w 190192"/>
                            <a:gd name="connsiteY3" fmla="*/ 171014 h 175034"/>
                            <a:gd name="connsiteX4" fmla="*/ 189571 w 190192"/>
                            <a:gd name="connsiteY4" fmla="*/ 162137 h 1750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90192" h="175034">
                              <a:moveTo>
                                <a:pt x="189571" y="162137"/>
                              </a:moveTo>
                              <a:cubicBezTo>
                                <a:pt x="173592" y="82240"/>
                                <a:pt x="93695" y="37853"/>
                                <a:pt x="26227" y="2344"/>
                              </a:cubicBezTo>
                              <a:cubicBezTo>
                                <a:pt x="6697" y="-8309"/>
                                <a:pt x="-11058" y="20098"/>
                                <a:pt x="8473" y="32527"/>
                              </a:cubicBezTo>
                              <a:cubicBezTo>
                                <a:pt x="68839" y="73363"/>
                                <a:pt x="116776" y="126627"/>
                                <a:pt x="171816" y="171014"/>
                              </a:cubicBezTo>
                              <a:cubicBezTo>
                                <a:pt x="180693" y="179891"/>
                                <a:pt x="193122" y="172789"/>
                                <a:pt x="189571" y="1621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18" name="Freeform: Shape 217"/>
                      <p:cNvSpPr/>
                      <p:nvPr/>
                    </p:nvSpPr>
                    <p:spPr>
                      <a:xfrm>
                        <a:off x="8219783" y="1481402"/>
                        <a:ext cx="295777" cy="387851"/>
                      </a:xfrm>
                      <a:custGeom>
                        <a:avLst/>
                        <a:gdLst>
                          <a:gd name="connsiteX0" fmla="*/ 2824 w 295777"/>
                          <a:gd name="connsiteY0" fmla="*/ 242263 h 387851"/>
                          <a:gd name="connsiteX1" fmla="*/ 171494 w 295777"/>
                          <a:gd name="connsiteY1" fmla="*/ 7900 h 387851"/>
                          <a:gd name="connsiteX2" fmla="*/ 295777 w 295777"/>
                          <a:gd name="connsiteY2" fmla="*/ 59389 h 387851"/>
                          <a:gd name="connsiteX3" fmla="*/ 127107 w 295777"/>
                          <a:gd name="connsiteY3" fmla="*/ 387852 h 387851"/>
                          <a:gd name="connsiteX4" fmla="*/ 2824 w 295777"/>
                          <a:gd name="connsiteY4" fmla="*/ 242263 h 3878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5777" h="387851">
                            <a:moveTo>
                              <a:pt x="2824" y="242263"/>
                            </a:moveTo>
                            <a:cubicBezTo>
                              <a:pt x="27680" y="116204"/>
                              <a:pt x="93373" y="41634"/>
                              <a:pt x="171494" y="7900"/>
                            </a:cubicBezTo>
                            <a:cubicBezTo>
                              <a:pt x="249615" y="-25834"/>
                              <a:pt x="295777" y="59389"/>
                              <a:pt x="295777" y="59389"/>
                            </a:cubicBezTo>
                            <a:lnTo>
                              <a:pt x="127107" y="387852"/>
                            </a:lnTo>
                            <a:cubicBezTo>
                              <a:pt x="125332" y="387852"/>
                              <a:pt x="-22033" y="368321"/>
                              <a:pt x="2824" y="242263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9" name="Freeform: Shape 218"/>
                    <p:cNvSpPr/>
                    <p:nvPr/>
                  </p:nvSpPr>
                  <p:spPr>
                    <a:xfrm>
                      <a:off x="8212599" y="1346272"/>
                      <a:ext cx="1242410" cy="805756"/>
                    </a:xfrm>
                    <a:custGeom>
                      <a:avLst/>
                      <a:gdLst>
                        <a:gd name="connsiteX0" fmla="*/ 1215557 w 1242410"/>
                        <a:gd name="connsiteY0" fmla="*/ 372066 h 805756"/>
                        <a:gd name="connsiteX1" fmla="*/ 531999 w 1242410"/>
                        <a:gd name="connsiteY1" fmla="*/ 8094 h 805756"/>
                        <a:gd name="connsiteX2" fmla="*/ 4683 w 1242410"/>
                        <a:gd name="connsiteY2" fmla="*/ 423555 h 805756"/>
                        <a:gd name="connsiteX3" fmla="*/ 239045 w 1242410"/>
                        <a:gd name="connsiteY3" fmla="*/ 469717 h 805756"/>
                        <a:gd name="connsiteX4" fmla="*/ 324268 w 1242410"/>
                        <a:gd name="connsiteY4" fmla="*/ 395147 h 805756"/>
                        <a:gd name="connsiteX5" fmla="*/ 382859 w 1242410"/>
                        <a:gd name="connsiteY5" fmla="*/ 562042 h 805756"/>
                        <a:gd name="connsiteX6" fmla="*/ 592365 w 1242410"/>
                        <a:gd name="connsiteY6" fmla="*/ 457289 h 805756"/>
                        <a:gd name="connsiteX7" fmla="*/ 661609 w 1242410"/>
                        <a:gd name="connsiteY7" fmla="*/ 592225 h 805756"/>
                        <a:gd name="connsiteX8" fmla="*/ 856911 w 1242410"/>
                        <a:gd name="connsiteY8" fmla="*/ 501676 h 805756"/>
                        <a:gd name="connsiteX9" fmla="*/ 929705 w 1242410"/>
                        <a:gd name="connsiteY9" fmla="*/ 739590 h 805756"/>
                        <a:gd name="connsiteX10" fmla="*/ 1057539 w 1242410"/>
                        <a:gd name="connsiteY10" fmla="*/ 757344 h 805756"/>
                        <a:gd name="connsiteX11" fmla="*/ 1176497 w 1242410"/>
                        <a:gd name="connsiteY11" fmla="*/ 677448 h 805756"/>
                        <a:gd name="connsiteX12" fmla="*/ 1215557 w 1242410"/>
                        <a:gd name="connsiteY12" fmla="*/ 372066 h 80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242410" h="805756">
                          <a:moveTo>
                            <a:pt x="1215557" y="372066"/>
                          </a:moveTo>
                          <a:cubicBezTo>
                            <a:pt x="1139211" y="144805"/>
                            <a:pt x="906624" y="-41620"/>
                            <a:pt x="531999" y="8094"/>
                          </a:cubicBezTo>
                          <a:cubicBezTo>
                            <a:pt x="223066" y="50705"/>
                            <a:pt x="41967" y="276190"/>
                            <a:pt x="4683" y="423555"/>
                          </a:cubicBezTo>
                          <a:cubicBezTo>
                            <a:pt x="-32603" y="570919"/>
                            <a:pt x="162700" y="515880"/>
                            <a:pt x="239045" y="469717"/>
                          </a:cubicBezTo>
                          <a:cubicBezTo>
                            <a:pt x="272779" y="450187"/>
                            <a:pt x="299411" y="423555"/>
                            <a:pt x="324268" y="395147"/>
                          </a:cubicBezTo>
                          <a:cubicBezTo>
                            <a:pt x="320717" y="446636"/>
                            <a:pt x="301187" y="560267"/>
                            <a:pt x="382859" y="562042"/>
                          </a:cubicBezTo>
                          <a:cubicBezTo>
                            <a:pt x="464531" y="563817"/>
                            <a:pt x="592365" y="457289"/>
                            <a:pt x="592365" y="457289"/>
                          </a:cubicBezTo>
                          <a:cubicBezTo>
                            <a:pt x="592365" y="457289"/>
                            <a:pt x="595916" y="581572"/>
                            <a:pt x="661609" y="592225"/>
                          </a:cubicBezTo>
                          <a:cubicBezTo>
                            <a:pt x="725525" y="602878"/>
                            <a:pt x="856911" y="501676"/>
                            <a:pt x="856911" y="501676"/>
                          </a:cubicBezTo>
                          <a:cubicBezTo>
                            <a:pt x="856911" y="501676"/>
                            <a:pt x="887094" y="624184"/>
                            <a:pt x="929705" y="739590"/>
                          </a:cubicBezTo>
                          <a:cubicBezTo>
                            <a:pt x="965214" y="837241"/>
                            <a:pt x="1013153" y="812384"/>
                            <a:pt x="1057539" y="757344"/>
                          </a:cubicBezTo>
                          <a:cubicBezTo>
                            <a:pt x="1119681" y="684550"/>
                            <a:pt x="1176497" y="677448"/>
                            <a:pt x="1176497" y="677448"/>
                          </a:cubicBezTo>
                          <a:cubicBezTo>
                            <a:pt x="1176497" y="677448"/>
                            <a:pt x="1293678" y="599327"/>
                            <a:pt x="1215557" y="372066"/>
                          </a:cubicBezTo>
                          <a:close/>
                        </a:path>
                      </a:pathLst>
                    </a:custGeom>
                    <a:solidFill>
                      <a:srgbClr val="8B3E0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0" name="Graphic 43"/>
                    <p:cNvGrpSpPr/>
                    <p:nvPr/>
                  </p:nvGrpSpPr>
                  <p:grpSpPr>
                    <a:xfrm>
                      <a:off x="8283582" y="1428935"/>
                      <a:ext cx="751145" cy="317911"/>
                      <a:chOff x="8283582" y="1428935"/>
                      <a:chExt cx="751145" cy="317911"/>
                    </a:xfrm>
                    <a:solidFill>
                      <a:srgbClr val="A3460D"/>
                    </a:solidFill>
                  </p:grpSpPr>
                  <p:sp>
                    <p:nvSpPr>
                      <p:cNvPr id="221" name="Freeform: Shape 220"/>
                      <p:cNvSpPr/>
                      <p:nvPr/>
                    </p:nvSpPr>
                    <p:spPr>
                      <a:xfrm>
                        <a:off x="8283582" y="1428935"/>
                        <a:ext cx="480545" cy="305967"/>
                      </a:xfrm>
                      <a:custGeom>
                        <a:avLst/>
                        <a:gdLst>
                          <a:gd name="connsiteX0" fmla="*/ 475220 w 480545"/>
                          <a:gd name="connsiteY0" fmla="*/ 0 h 305967"/>
                          <a:gd name="connsiteX1" fmla="*/ 2943 w 480545"/>
                          <a:gd name="connsiteY1" fmla="*/ 280525 h 305967"/>
                          <a:gd name="connsiteX2" fmla="*/ 33126 w 480545"/>
                          <a:gd name="connsiteY2" fmla="*/ 298280 h 305967"/>
                          <a:gd name="connsiteX3" fmla="*/ 475220 w 480545"/>
                          <a:gd name="connsiteY3" fmla="*/ 12428 h 305967"/>
                          <a:gd name="connsiteX4" fmla="*/ 475220 w 480545"/>
                          <a:gd name="connsiteY4" fmla="*/ 0 h 3059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0545" h="305967">
                            <a:moveTo>
                              <a:pt x="475220" y="0"/>
                            </a:moveTo>
                            <a:cubicBezTo>
                              <a:pt x="279917" y="14204"/>
                              <a:pt x="113022" y="118957"/>
                              <a:pt x="2943" y="280525"/>
                            </a:cubicBezTo>
                            <a:cubicBezTo>
                              <a:pt x="-9486" y="300055"/>
                              <a:pt x="20698" y="316035"/>
                              <a:pt x="33126" y="298280"/>
                            </a:cubicBezTo>
                            <a:cubicBezTo>
                              <a:pt x="144981" y="143814"/>
                              <a:pt x="306549" y="79896"/>
                              <a:pt x="475220" y="12428"/>
                            </a:cubicBezTo>
                            <a:cubicBezTo>
                              <a:pt x="482321" y="10653"/>
                              <a:pt x="482321" y="0"/>
                              <a:pt x="4752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2" name="Freeform: Shape 221"/>
                      <p:cNvSpPr/>
                      <p:nvPr/>
                    </p:nvSpPr>
                    <p:spPr>
                      <a:xfrm>
                        <a:off x="8580324" y="1487526"/>
                        <a:ext cx="308308" cy="255997"/>
                      </a:xfrm>
                      <a:custGeom>
                        <a:avLst/>
                        <a:gdLst>
                          <a:gd name="connsiteX0" fmla="*/ 297434 w 308308"/>
                          <a:gd name="connsiteY0" fmla="*/ 0 h 255997"/>
                          <a:gd name="connsiteX1" fmla="*/ 2705 w 308308"/>
                          <a:gd name="connsiteY1" fmla="*/ 227261 h 255997"/>
                          <a:gd name="connsiteX2" fmla="*/ 36439 w 308308"/>
                          <a:gd name="connsiteY2" fmla="*/ 246791 h 255997"/>
                          <a:gd name="connsiteX3" fmla="*/ 151845 w 308308"/>
                          <a:gd name="connsiteY3" fmla="*/ 110079 h 255997"/>
                          <a:gd name="connsiteX4" fmla="*/ 302760 w 308308"/>
                          <a:gd name="connsiteY4" fmla="*/ 21306 h 255997"/>
                          <a:gd name="connsiteX5" fmla="*/ 297434 w 308308"/>
                          <a:gd name="connsiteY5" fmla="*/ 0 h 255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8308" h="255997">
                            <a:moveTo>
                              <a:pt x="297434" y="0"/>
                            </a:moveTo>
                            <a:cubicBezTo>
                              <a:pt x="160722" y="15979"/>
                              <a:pt x="68397" y="113630"/>
                              <a:pt x="2705" y="227261"/>
                            </a:cubicBezTo>
                            <a:cubicBezTo>
                              <a:pt x="-9723" y="248567"/>
                              <a:pt x="24010" y="268097"/>
                              <a:pt x="36439" y="246791"/>
                            </a:cubicBezTo>
                            <a:cubicBezTo>
                              <a:pt x="68397" y="195302"/>
                              <a:pt x="102131" y="145589"/>
                              <a:pt x="151845" y="110079"/>
                            </a:cubicBezTo>
                            <a:cubicBezTo>
                              <a:pt x="198007" y="76345"/>
                              <a:pt x="254822" y="55040"/>
                              <a:pt x="302760" y="21306"/>
                            </a:cubicBezTo>
                            <a:cubicBezTo>
                              <a:pt x="311638" y="15979"/>
                              <a:pt x="309862" y="0"/>
                              <a:pt x="297434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3" name="Freeform: Shape 222"/>
                      <p:cNvSpPr/>
                      <p:nvPr/>
                    </p:nvSpPr>
                    <p:spPr>
                      <a:xfrm>
                        <a:off x="8850331" y="1551443"/>
                        <a:ext cx="184395" cy="195403"/>
                      </a:xfrm>
                      <a:custGeom>
                        <a:avLst/>
                        <a:gdLst>
                          <a:gd name="connsiteX0" fmla="*/ 174791 w 184395"/>
                          <a:gd name="connsiteY0" fmla="*/ 0 h 195403"/>
                          <a:gd name="connsiteX1" fmla="*/ 794 w 184395"/>
                          <a:gd name="connsiteY1" fmla="*/ 166895 h 195403"/>
                          <a:gd name="connsiteX2" fmla="*/ 45181 w 184395"/>
                          <a:gd name="connsiteY2" fmla="*/ 179323 h 195403"/>
                          <a:gd name="connsiteX3" fmla="*/ 181893 w 184395"/>
                          <a:gd name="connsiteY3" fmla="*/ 17755 h 195403"/>
                          <a:gd name="connsiteX4" fmla="*/ 174791 w 184395"/>
                          <a:gd name="connsiteY4" fmla="*/ 0 h 195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4395" h="195403">
                            <a:moveTo>
                              <a:pt x="174791" y="0"/>
                            </a:moveTo>
                            <a:cubicBezTo>
                              <a:pt x="91344" y="1775"/>
                              <a:pt x="18549" y="90549"/>
                              <a:pt x="794" y="166895"/>
                            </a:cubicBezTo>
                            <a:cubicBezTo>
                              <a:pt x="-6307" y="195302"/>
                              <a:pt x="36304" y="207731"/>
                              <a:pt x="45181" y="179323"/>
                            </a:cubicBezTo>
                            <a:cubicBezTo>
                              <a:pt x="66487" y="102978"/>
                              <a:pt x="137506" y="74570"/>
                              <a:pt x="181893" y="17755"/>
                            </a:cubicBezTo>
                            <a:cubicBezTo>
                              <a:pt x="187219" y="10653"/>
                              <a:pt x="183669" y="0"/>
                              <a:pt x="174791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24" name="Freeform: Shape 223"/>
                  <p:cNvSpPr/>
                  <p:nvPr/>
                </p:nvSpPr>
                <p:spPr>
                  <a:xfrm>
                    <a:off x="8689557" y="2620279"/>
                    <a:ext cx="214832" cy="33142"/>
                  </a:xfrm>
                  <a:custGeom>
                    <a:avLst/>
                    <a:gdLst>
                      <a:gd name="connsiteX0" fmla="*/ 0 w 214832"/>
                      <a:gd name="connsiteY0" fmla="*/ 31959 h 33142"/>
                      <a:gd name="connsiteX1" fmla="*/ 214833 w 214832"/>
                      <a:gd name="connsiteY1" fmla="*/ 0 h 3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832" h="33142">
                        <a:moveTo>
                          <a:pt x="0" y="31959"/>
                        </a:moveTo>
                        <a:cubicBezTo>
                          <a:pt x="0" y="31959"/>
                          <a:pt x="136712" y="42611"/>
                          <a:pt x="21483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25" name="Freeform: Shape 224"/>
            <p:cNvSpPr/>
            <p:nvPr/>
          </p:nvSpPr>
          <p:spPr>
            <a:xfrm>
              <a:off x="3796346" y="2546678"/>
              <a:ext cx="4699683" cy="3045747"/>
            </a:xfrm>
            <a:custGeom>
              <a:avLst/>
              <a:gdLst>
                <a:gd name="connsiteX0" fmla="*/ 4545218 w 4699683"/>
                <a:gd name="connsiteY0" fmla="*/ 1447820 h 3045747"/>
                <a:gd name="connsiteX1" fmla="*/ 4699684 w 4699683"/>
                <a:gd name="connsiteY1" fmla="*/ 110887 h 3045747"/>
                <a:gd name="connsiteX2" fmla="*/ 3382281 w 4699683"/>
                <a:gd name="connsiteY2" fmla="*/ 2583 h 3045747"/>
                <a:gd name="connsiteX3" fmla="*/ 2242426 w 4699683"/>
                <a:gd name="connsiteY3" fmla="*/ 64724 h 3045747"/>
                <a:gd name="connsiteX4" fmla="*/ 0 w 4699683"/>
                <a:gd name="connsiteY4" fmla="*/ 149947 h 3045747"/>
                <a:gd name="connsiteX5" fmla="*/ 189976 w 4699683"/>
                <a:gd name="connsiteY5" fmla="*/ 1483329 h 3045747"/>
                <a:gd name="connsiteX6" fmla="*/ 225485 w 4699683"/>
                <a:gd name="connsiteY6" fmla="*/ 3045748 h 3045747"/>
                <a:gd name="connsiteX7" fmla="*/ 1390198 w 4699683"/>
                <a:gd name="connsiteY7" fmla="*/ 2917914 h 3045747"/>
                <a:gd name="connsiteX8" fmla="*/ 3373404 w 4699683"/>
                <a:gd name="connsiteY8" fmla="*/ 2996034 h 3045747"/>
                <a:gd name="connsiteX9" fmla="*/ 4167041 w 4699683"/>
                <a:gd name="connsiteY9" fmla="*/ 2869976 h 3045747"/>
                <a:gd name="connsiteX10" fmla="*/ 4655297 w 4699683"/>
                <a:gd name="connsiteY10" fmla="*/ 2814936 h 3045747"/>
                <a:gd name="connsiteX11" fmla="*/ 4545218 w 4699683"/>
                <a:gd name="connsiteY11" fmla="*/ 1447820 h 30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9683" h="3045747">
                  <a:moveTo>
                    <a:pt x="4545218" y="1447820"/>
                  </a:moveTo>
                  <a:cubicBezTo>
                    <a:pt x="4552320" y="952462"/>
                    <a:pt x="4699684" y="110887"/>
                    <a:pt x="4699684" y="110887"/>
                  </a:cubicBezTo>
                  <a:cubicBezTo>
                    <a:pt x="4699684" y="110887"/>
                    <a:pt x="4092472" y="18562"/>
                    <a:pt x="3382281" y="2583"/>
                  </a:cubicBezTo>
                  <a:cubicBezTo>
                    <a:pt x="3005880" y="-6295"/>
                    <a:pt x="2601072" y="6134"/>
                    <a:pt x="2242426" y="64724"/>
                  </a:cubicBezTo>
                  <a:cubicBezTo>
                    <a:pt x="1722211" y="149947"/>
                    <a:pt x="305382" y="-6295"/>
                    <a:pt x="0" y="149947"/>
                  </a:cubicBezTo>
                  <a:cubicBezTo>
                    <a:pt x="0" y="149947"/>
                    <a:pt x="172221" y="947136"/>
                    <a:pt x="189976" y="1483329"/>
                  </a:cubicBezTo>
                  <a:cubicBezTo>
                    <a:pt x="209506" y="2019523"/>
                    <a:pt x="149140" y="2816712"/>
                    <a:pt x="225485" y="3045748"/>
                  </a:cubicBezTo>
                  <a:cubicBezTo>
                    <a:pt x="225485" y="3045748"/>
                    <a:pt x="811392" y="2838017"/>
                    <a:pt x="1390198" y="2917914"/>
                  </a:cubicBezTo>
                  <a:cubicBezTo>
                    <a:pt x="1969003" y="2997810"/>
                    <a:pt x="2915331" y="2992484"/>
                    <a:pt x="3373404" y="2996034"/>
                  </a:cubicBezTo>
                  <a:cubicBezTo>
                    <a:pt x="3570481" y="2997810"/>
                    <a:pt x="4007249" y="2905486"/>
                    <a:pt x="4167041" y="2869976"/>
                  </a:cubicBezTo>
                  <a:cubicBezTo>
                    <a:pt x="4378323" y="2822038"/>
                    <a:pt x="4655297" y="2814936"/>
                    <a:pt x="4655297" y="2814936"/>
                  </a:cubicBezTo>
                  <a:cubicBezTo>
                    <a:pt x="4655297" y="2814936"/>
                    <a:pt x="4538116" y="1893464"/>
                    <a:pt x="4545218" y="1447820"/>
                  </a:cubicBezTo>
                  <a:close/>
                </a:path>
              </a:pathLst>
            </a:custGeom>
            <a:solidFill>
              <a:srgbClr val="FFFBD1"/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6" name="Graphic 43"/>
            <p:cNvGrpSpPr/>
            <p:nvPr/>
          </p:nvGrpSpPr>
          <p:grpSpPr>
            <a:xfrm>
              <a:off x="7995795" y="2795014"/>
              <a:ext cx="1476089" cy="1602490"/>
              <a:chOff x="7995795" y="2795014"/>
              <a:chExt cx="1476089" cy="1602490"/>
            </a:xfrm>
          </p:grpSpPr>
          <p:grpSp>
            <p:nvGrpSpPr>
              <p:cNvPr id="227" name="Graphic 43"/>
              <p:cNvGrpSpPr/>
              <p:nvPr/>
            </p:nvGrpSpPr>
            <p:grpSpPr>
              <a:xfrm>
                <a:off x="7995795" y="3165350"/>
                <a:ext cx="1356015" cy="1232153"/>
                <a:chOff x="7995795" y="3165350"/>
                <a:chExt cx="1356015" cy="1232153"/>
              </a:xfrm>
            </p:grpSpPr>
            <p:sp>
              <p:nvSpPr>
                <p:cNvPr id="228" name="Freeform: Shape 227"/>
                <p:cNvSpPr/>
                <p:nvPr/>
              </p:nvSpPr>
              <p:spPr>
                <a:xfrm>
                  <a:off x="8353992" y="3165350"/>
                  <a:ext cx="997817" cy="1042490"/>
                </a:xfrm>
                <a:custGeom>
                  <a:avLst/>
                  <a:gdLst>
                    <a:gd name="connsiteX0" fmla="*/ 997818 w 997817"/>
                    <a:gd name="connsiteY0" fmla="*/ 182874 h 1042490"/>
                    <a:gd name="connsiteX1" fmla="*/ 687109 w 997817"/>
                    <a:gd name="connsiteY1" fmla="*/ 749251 h 1042490"/>
                    <a:gd name="connsiteX2" fmla="*/ 172221 w 997817"/>
                    <a:gd name="connsiteY2" fmla="*/ 1042204 h 1042490"/>
                    <a:gd name="connsiteX3" fmla="*/ 0 w 997817"/>
                    <a:gd name="connsiteY3" fmla="*/ 850453 h 1042490"/>
                    <a:gd name="connsiteX4" fmla="*/ 406584 w 997817"/>
                    <a:gd name="connsiteY4" fmla="*/ 488256 h 1042490"/>
                    <a:gd name="connsiteX5" fmla="*/ 662253 w 997817"/>
                    <a:gd name="connsiteY5" fmla="*/ 0 h 1042490"/>
                    <a:gd name="connsiteX6" fmla="*/ 997818 w 997817"/>
                    <a:gd name="connsiteY6" fmla="*/ 182874 h 104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7817" h="1042490">
                      <a:moveTo>
                        <a:pt x="997818" y="182874"/>
                      </a:moveTo>
                      <a:cubicBezTo>
                        <a:pt x="997818" y="182874"/>
                        <a:pt x="820270" y="585907"/>
                        <a:pt x="687109" y="749251"/>
                      </a:cubicBezTo>
                      <a:cubicBezTo>
                        <a:pt x="553949" y="912595"/>
                        <a:pt x="229036" y="1029776"/>
                        <a:pt x="172221" y="1042204"/>
                      </a:cubicBezTo>
                      <a:cubicBezTo>
                        <a:pt x="131385" y="1051082"/>
                        <a:pt x="0" y="850453"/>
                        <a:pt x="0" y="850453"/>
                      </a:cubicBezTo>
                      <a:cubicBezTo>
                        <a:pt x="0" y="850453"/>
                        <a:pt x="271648" y="683558"/>
                        <a:pt x="406584" y="488256"/>
                      </a:cubicBezTo>
                      <a:cubicBezTo>
                        <a:pt x="461624" y="408359"/>
                        <a:pt x="662253" y="0"/>
                        <a:pt x="662253" y="0"/>
                      </a:cubicBezTo>
                      <a:lnTo>
                        <a:pt x="997818" y="182874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aphic 43"/>
                <p:cNvGrpSpPr/>
                <p:nvPr/>
              </p:nvGrpSpPr>
              <p:grpSpPr>
                <a:xfrm>
                  <a:off x="7995795" y="3911050"/>
                  <a:ext cx="551340" cy="486454"/>
                  <a:chOff x="7995795" y="3911050"/>
                  <a:chExt cx="551340" cy="486454"/>
                </a:xfrm>
              </p:grpSpPr>
              <p:sp>
                <p:nvSpPr>
                  <p:cNvPr id="230" name="Freeform: Shape 229"/>
                  <p:cNvSpPr/>
                  <p:nvPr/>
                </p:nvSpPr>
                <p:spPr>
                  <a:xfrm>
                    <a:off x="7995795" y="3911050"/>
                    <a:ext cx="551340" cy="486454"/>
                  </a:xfrm>
                  <a:custGeom>
                    <a:avLst/>
                    <a:gdLst>
                      <a:gd name="connsiteX0" fmla="*/ 473604 w 551340"/>
                      <a:gd name="connsiteY0" fmla="*/ 31959 h 486454"/>
                      <a:gd name="connsiteX1" fmla="*/ 345770 w 551340"/>
                      <a:gd name="connsiteY1" fmla="*/ 0 h 486454"/>
                      <a:gd name="connsiteX2" fmla="*/ 306709 w 551340"/>
                      <a:gd name="connsiteY2" fmla="*/ 99427 h 486454"/>
                      <a:gd name="connsiteX3" fmla="*/ 161120 w 551340"/>
                      <a:gd name="connsiteY3" fmla="*/ 163344 h 486454"/>
                      <a:gd name="connsiteX4" fmla="*/ 72346 w 551340"/>
                      <a:gd name="connsiteY4" fmla="*/ 175772 h 486454"/>
                      <a:gd name="connsiteX5" fmla="*/ 15531 w 551340"/>
                      <a:gd name="connsiteY5" fmla="*/ 175772 h 486454"/>
                      <a:gd name="connsiteX6" fmla="*/ 10204 w 551340"/>
                      <a:gd name="connsiteY6" fmla="*/ 239689 h 486454"/>
                      <a:gd name="connsiteX7" fmla="*/ 33286 w 551340"/>
                      <a:gd name="connsiteY7" fmla="*/ 259220 h 486454"/>
                      <a:gd name="connsiteX8" fmla="*/ 27959 w 551340"/>
                      <a:gd name="connsiteY8" fmla="*/ 262770 h 486454"/>
                      <a:gd name="connsiteX9" fmla="*/ 38612 w 551340"/>
                      <a:gd name="connsiteY9" fmla="*/ 347993 h 486454"/>
                      <a:gd name="connsiteX10" fmla="*/ 72346 w 551340"/>
                      <a:gd name="connsiteY10" fmla="*/ 371075 h 486454"/>
                      <a:gd name="connsiteX11" fmla="*/ 72346 w 551340"/>
                      <a:gd name="connsiteY11" fmla="*/ 371075 h 486454"/>
                      <a:gd name="connsiteX12" fmla="*/ 70571 w 551340"/>
                      <a:gd name="connsiteY12" fmla="*/ 422563 h 486454"/>
                      <a:gd name="connsiteX13" fmla="*/ 129161 w 551340"/>
                      <a:gd name="connsiteY13" fmla="*/ 465175 h 486454"/>
                      <a:gd name="connsiteX14" fmla="*/ 132713 w 551340"/>
                      <a:gd name="connsiteY14" fmla="*/ 470501 h 486454"/>
                      <a:gd name="connsiteX15" fmla="*/ 328015 w 551340"/>
                      <a:gd name="connsiteY15" fmla="*/ 474052 h 486454"/>
                      <a:gd name="connsiteX16" fmla="*/ 548174 w 551340"/>
                      <a:gd name="connsiteY16" fmla="*/ 284076 h 486454"/>
                      <a:gd name="connsiteX17" fmla="*/ 473604 w 551340"/>
                      <a:gd name="connsiteY17" fmla="*/ 31959 h 48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51340" h="486454">
                        <a:moveTo>
                          <a:pt x="473604" y="31959"/>
                        </a:moveTo>
                        <a:cubicBezTo>
                          <a:pt x="438094" y="7102"/>
                          <a:pt x="345770" y="0"/>
                          <a:pt x="345770" y="0"/>
                        </a:cubicBezTo>
                        <a:cubicBezTo>
                          <a:pt x="345770" y="0"/>
                          <a:pt x="335117" y="69244"/>
                          <a:pt x="306709" y="99427"/>
                        </a:cubicBezTo>
                        <a:cubicBezTo>
                          <a:pt x="278301" y="129610"/>
                          <a:pt x="225037" y="142038"/>
                          <a:pt x="161120" y="163344"/>
                        </a:cubicBezTo>
                        <a:cubicBezTo>
                          <a:pt x="132713" y="172221"/>
                          <a:pt x="88326" y="186425"/>
                          <a:pt x="72346" y="175772"/>
                        </a:cubicBezTo>
                        <a:cubicBezTo>
                          <a:pt x="56367" y="165119"/>
                          <a:pt x="31510" y="161568"/>
                          <a:pt x="15531" y="175772"/>
                        </a:cubicBezTo>
                        <a:cubicBezTo>
                          <a:pt x="-2224" y="191751"/>
                          <a:pt x="-5775" y="220159"/>
                          <a:pt x="10204" y="239689"/>
                        </a:cubicBezTo>
                        <a:cubicBezTo>
                          <a:pt x="17307" y="246791"/>
                          <a:pt x="24409" y="253893"/>
                          <a:pt x="33286" y="259220"/>
                        </a:cubicBezTo>
                        <a:cubicBezTo>
                          <a:pt x="31510" y="260995"/>
                          <a:pt x="29735" y="260995"/>
                          <a:pt x="27959" y="262770"/>
                        </a:cubicBezTo>
                        <a:cubicBezTo>
                          <a:pt x="8429" y="287627"/>
                          <a:pt x="19082" y="324912"/>
                          <a:pt x="38612" y="347993"/>
                        </a:cubicBezTo>
                        <a:cubicBezTo>
                          <a:pt x="47489" y="358646"/>
                          <a:pt x="58142" y="365748"/>
                          <a:pt x="72346" y="371075"/>
                        </a:cubicBezTo>
                        <a:cubicBezTo>
                          <a:pt x="72346" y="371075"/>
                          <a:pt x="72346" y="371075"/>
                          <a:pt x="72346" y="371075"/>
                        </a:cubicBezTo>
                        <a:cubicBezTo>
                          <a:pt x="63469" y="387054"/>
                          <a:pt x="63469" y="406584"/>
                          <a:pt x="70571" y="422563"/>
                        </a:cubicBezTo>
                        <a:cubicBezTo>
                          <a:pt x="79448" y="445645"/>
                          <a:pt x="104305" y="459848"/>
                          <a:pt x="129161" y="465175"/>
                        </a:cubicBezTo>
                        <a:cubicBezTo>
                          <a:pt x="130937" y="466950"/>
                          <a:pt x="130937" y="468726"/>
                          <a:pt x="132713" y="470501"/>
                        </a:cubicBezTo>
                        <a:cubicBezTo>
                          <a:pt x="145141" y="488256"/>
                          <a:pt x="244567" y="493582"/>
                          <a:pt x="328015" y="474052"/>
                        </a:cubicBezTo>
                        <a:cubicBezTo>
                          <a:pt x="438094" y="447420"/>
                          <a:pt x="548174" y="284076"/>
                          <a:pt x="548174" y="284076"/>
                        </a:cubicBezTo>
                        <a:cubicBezTo>
                          <a:pt x="548174" y="284076"/>
                          <a:pt x="574806" y="104753"/>
                          <a:pt x="473604" y="31959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: Shape 230"/>
                  <p:cNvSpPr/>
                  <p:nvPr/>
                </p:nvSpPr>
                <p:spPr>
                  <a:xfrm>
                    <a:off x="8041509" y="4120556"/>
                    <a:ext cx="223710" cy="60412"/>
                  </a:xfrm>
                  <a:custGeom>
                    <a:avLst/>
                    <a:gdLst>
                      <a:gd name="connsiteX0" fmla="*/ 0 w 223710"/>
                      <a:gd name="connsiteY0" fmla="*/ 46162 h 60412"/>
                      <a:gd name="connsiteX1" fmla="*/ 223710 w 223710"/>
                      <a:gd name="connsiteY1" fmla="*/ 0 h 60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60412">
                        <a:moveTo>
                          <a:pt x="0" y="46162"/>
                        </a:moveTo>
                        <a:cubicBezTo>
                          <a:pt x="0" y="46162"/>
                          <a:pt x="99427" y="99427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: Shape 231"/>
                  <p:cNvSpPr/>
                  <p:nvPr/>
                </p:nvSpPr>
                <p:spPr>
                  <a:xfrm>
                    <a:off x="8068141" y="4205779"/>
                    <a:ext cx="234363" cy="76369"/>
                  </a:xfrm>
                  <a:custGeom>
                    <a:avLst/>
                    <a:gdLst>
                      <a:gd name="connsiteX0" fmla="*/ 0 w 234363"/>
                      <a:gd name="connsiteY0" fmla="*/ 76346 h 76369"/>
                      <a:gd name="connsiteX1" fmla="*/ 234363 w 234363"/>
                      <a:gd name="connsiteY1" fmla="*/ 0 h 76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363" h="76369">
                        <a:moveTo>
                          <a:pt x="0" y="76346"/>
                        </a:moveTo>
                        <a:cubicBezTo>
                          <a:pt x="0" y="76346"/>
                          <a:pt x="138487" y="79896"/>
                          <a:pt x="23436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: Shape 232"/>
                  <p:cNvSpPr/>
                  <p:nvPr/>
                </p:nvSpPr>
                <p:spPr>
                  <a:xfrm>
                    <a:off x="8123181" y="4282125"/>
                    <a:ext cx="223710" cy="95875"/>
                  </a:xfrm>
                  <a:custGeom>
                    <a:avLst/>
                    <a:gdLst>
                      <a:gd name="connsiteX0" fmla="*/ 0 w 223710"/>
                      <a:gd name="connsiteY0" fmla="*/ 95876 h 95875"/>
                      <a:gd name="connsiteX1" fmla="*/ 223710 w 223710"/>
                      <a:gd name="connsiteY1" fmla="*/ 0 h 9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95875">
                        <a:moveTo>
                          <a:pt x="0" y="95876"/>
                        </a:moveTo>
                        <a:cubicBezTo>
                          <a:pt x="0" y="95876"/>
                          <a:pt x="140262" y="95876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4" name="Freeform: Shape 233"/>
              <p:cNvSpPr/>
              <p:nvPr/>
            </p:nvSpPr>
            <p:spPr>
              <a:xfrm>
                <a:off x="8938124" y="2795014"/>
                <a:ext cx="533760" cy="659842"/>
              </a:xfrm>
              <a:custGeom>
                <a:avLst/>
                <a:gdLst>
                  <a:gd name="connsiteX0" fmla="*/ 436767 w 533760"/>
                  <a:gd name="connsiteY0" fmla="*/ 34772 h 659842"/>
                  <a:gd name="connsiteX1" fmla="*/ 520215 w 533760"/>
                  <a:gd name="connsiteY1" fmla="*/ 389867 h 659842"/>
                  <a:gd name="connsiteX2" fmla="*/ 475828 w 533760"/>
                  <a:gd name="connsiteY2" fmla="*/ 659739 h 659842"/>
                  <a:gd name="connsiteX3" fmla="*/ 202405 w 533760"/>
                  <a:gd name="connsiteY3" fmla="*/ 599373 h 659842"/>
                  <a:gd name="connsiteX4" fmla="*/ 0 w 533760"/>
                  <a:gd name="connsiteY4" fmla="*/ 496395 h 659842"/>
                  <a:gd name="connsiteX5" fmla="*/ 184650 w 533760"/>
                  <a:gd name="connsiteY5" fmla="*/ 82709 h 659842"/>
                  <a:gd name="connsiteX6" fmla="*/ 436767 w 533760"/>
                  <a:gd name="connsiteY6" fmla="*/ 34772 h 65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760" h="659842">
                    <a:moveTo>
                      <a:pt x="436767" y="34772"/>
                    </a:moveTo>
                    <a:cubicBezTo>
                      <a:pt x="541520" y="91587"/>
                      <a:pt x="546847" y="222972"/>
                      <a:pt x="520215" y="389867"/>
                    </a:cubicBezTo>
                    <a:cubicBezTo>
                      <a:pt x="495358" y="544333"/>
                      <a:pt x="475828" y="659739"/>
                      <a:pt x="475828" y="659739"/>
                    </a:cubicBezTo>
                    <a:cubicBezTo>
                      <a:pt x="475828" y="659739"/>
                      <a:pt x="388830" y="665066"/>
                      <a:pt x="202405" y="599373"/>
                    </a:cubicBezTo>
                    <a:cubicBezTo>
                      <a:pt x="58591" y="547884"/>
                      <a:pt x="0" y="496395"/>
                      <a:pt x="0" y="496395"/>
                    </a:cubicBezTo>
                    <a:cubicBezTo>
                      <a:pt x="0" y="496395"/>
                      <a:pt x="79896" y="176810"/>
                      <a:pt x="184650" y="82709"/>
                    </a:cubicBezTo>
                    <a:cubicBezTo>
                      <a:pt x="289403" y="-11391"/>
                      <a:pt x="332014" y="-22043"/>
                      <a:pt x="436767" y="34772"/>
                    </a:cubicBezTo>
                    <a:close/>
                  </a:path>
                </a:pathLst>
              </a:custGeom>
              <a:solidFill>
                <a:srgbClr val="F50C68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aphic 43"/>
            <p:cNvGrpSpPr/>
            <p:nvPr/>
          </p:nvGrpSpPr>
          <p:grpSpPr>
            <a:xfrm>
              <a:off x="6497222" y="2398112"/>
              <a:ext cx="482758" cy="373408"/>
              <a:chOff x="6497222" y="2398112"/>
              <a:chExt cx="482758" cy="373408"/>
            </a:xfrm>
          </p:grpSpPr>
          <p:sp>
            <p:nvSpPr>
              <p:cNvPr id="236" name="Freeform: Shape 235"/>
              <p:cNvSpPr/>
              <p:nvPr/>
            </p:nvSpPr>
            <p:spPr>
              <a:xfrm>
                <a:off x="6497222" y="2398112"/>
                <a:ext cx="482758" cy="373408"/>
              </a:xfrm>
              <a:custGeom>
                <a:avLst/>
                <a:gdLst>
                  <a:gd name="connsiteX0" fmla="*/ 482553 w 482758"/>
                  <a:gd name="connsiteY0" fmla="*/ 193760 h 373408"/>
                  <a:gd name="connsiteX1" fmla="*/ 420411 w 482758"/>
                  <a:gd name="connsiteY1" fmla="*/ 33967 h 373408"/>
                  <a:gd name="connsiteX2" fmla="*/ 262394 w 482758"/>
                  <a:gd name="connsiteY2" fmla="*/ 3784 h 373408"/>
                  <a:gd name="connsiteX3" fmla="*/ 104376 w 482758"/>
                  <a:gd name="connsiteY3" fmla="*/ 16212 h 373408"/>
                  <a:gd name="connsiteX4" fmla="*/ 8501 w 482758"/>
                  <a:gd name="connsiteY4" fmla="*/ 243473 h 373408"/>
                  <a:gd name="connsiteX5" fmla="*/ 54663 w 482758"/>
                  <a:gd name="connsiteY5" fmla="*/ 325145 h 373408"/>
                  <a:gd name="connsiteX6" fmla="*/ 131008 w 482758"/>
                  <a:gd name="connsiteY6" fmla="*/ 334022 h 373408"/>
                  <a:gd name="connsiteX7" fmla="*/ 184273 w 482758"/>
                  <a:gd name="connsiteY7" fmla="*/ 360654 h 373408"/>
                  <a:gd name="connsiteX8" fmla="*/ 253516 w 482758"/>
                  <a:gd name="connsiteY8" fmla="*/ 350002 h 373408"/>
                  <a:gd name="connsiteX9" fmla="*/ 312107 w 482758"/>
                  <a:gd name="connsiteY9" fmla="*/ 373083 h 373408"/>
                  <a:gd name="connsiteX10" fmla="*/ 365371 w 482758"/>
                  <a:gd name="connsiteY10" fmla="*/ 350002 h 373408"/>
                  <a:gd name="connsiteX11" fmla="*/ 434615 w 482758"/>
                  <a:gd name="connsiteY11" fmla="*/ 335798 h 373408"/>
                  <a:gd name="connsiteX12" fmla="*/ 482553 w 482758"/>
                  <a:gd name="connsiteY12" fmla="*/ 193760 h 37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2758" h="373408">
                    <a:moveTo>
                      <a:pt x="482553" y="193760"/>
                    </a:moveTo>
                    <a:cubicBezTo>
                      <a:pt x="482553" y="103210"/>
                      <a:pt x="489654" y="74803"/>
                      <a:pt x="420411" y="33967"/>
                    </a:cubicBezTo>
                    <a:cubicBezTo>
                      <a:pt x="386677" y="14437"/>
                      <a:pt x="312107" y="3784"/>
                      <a:pt x="262394" y="3784"/>
                    </a:cubicBezTo>
                    <a:cubicBezTo>
                      <a:pt x="210905" y="3784"/>
                      <a:pt x="168293" y="-10420"/>
                      <a:pt x="104376" y="16212"/>
                    </a:cubicBezTo>
                    <a:cubicBezTo>
                      <a:pt x="40459" y="41069"/>
                      <a:pt x="-23458" y="156475"/>
                      <a:pt x="8501" y="243473"/>
                    </a:cubicBezTo>
                    <a:cubicBezTo>
                      <a:pt x="19153" y="273656"/>
                      <a:pt x="26255" y="310941"/>
                      <a:pt x="54663" y="325145"/>
                    </a:cubicBezTo>
                    <a:cubicBezTo>
                      <a:pt x="74193" y="334022"/>
                      <a:pt x="131008" y="334022"/>
                      <a:pt x="131008" y="334022"/>
                    </a:cubicBezTo>
                    <a:cubicBezTo>
                      <a:pt x="131008" y="334022"/>
                      <a:pt x="141661" y="351777"/>
                      <a:pt x="184273" y="360654"/>
                    </a:cubicBezTo>
                    <a:cubicBezTo>
                      <a:pt x="225109" y="371307"/>
                      <a:pt x="253516" y="350002"/>
                      <a:pt x="253516" y="350002"/>
                    </a:cubicBezTo>
                    <a:cubicBezTo>
                      <a:pt x="253516" y="350002"/>
                      <a:pt x="273046" y="376634"/>
                      <a:pt x="312107" y="373083"/>
                    </a:cubicBezTo>
                    <a:cubicBezTo>
                      <a:pt x="349392" y="369532"/>
                      <a:pt x="365371" y="350002"/>
                      <a:pt x="365371" y="350002"/>
                    </a:cubicBezTo>
                    <a:cubicBezTo>
                      <a:pt x="365371" y="350002"/>
                      <a:pt x="418635" y="362430"/>
                      <a:pt x="434615" y="335798"/>
                    </a:cubicBezTo>
                    <a:cubicBezTo>
                      <a:pt x="454145" y="310941"/>
                      <a:pt x="482553" y="255901"/>
                      <a:pt x="482553" y="193760"/>
                    </a:cubicBezTo>
                    <a:close/>
                  </a:path>
                </a:pathLst>
              </a:custGeom>
              <a:solidFill>
                <a:srgbClr val="FFD5CC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7" name="Graphic 43"/>
              <p:cNvGrpSpPr/>
              <p:nvPr/>
            </p:nvGrpSpPr>
            <p:grpSpPr>
              <a:xfrm>
                <a:off x="6586651" y="2513751"/>
                <a:ext cx="277717" cy="237913"/>
                <a:chOff x="6586651" y="2513751"/>
                <a:chExt cx="277717" cy="237913"/>
              </a:xfrm>
              <a:noFill/>
            </p:grpSpPr>
            <p:sp>
              <p:nvSpPr>
                <p:cNvPr id="238" name="Freeform: Shape 237"/>
                <p:cNvSpPr/>
                <p:nvPr/>
              </p:nvSpPr>
              <p:spPr>
                <a:xfrm>
                  <a:off x="6586651" y="2513751"/>
                  <a:ext cx="39803" cy="214832"/>
                </a:xfrm>
                <a:custGeom>
                  <a:avLst/>
                  <a:gdLst>
                    <a:gd name="connsiteX0" fmla="*/ 39803 w 39803"/>
                    <a:gd name="connsiteY0" fmla="*/ 0 h 214832"/>
                    <a:gd name="connsiteX1" fmla="*/ 743 w 39803"/>
                    <a:gd name="connsiteY1" fmla="*/ 140263 h 214832"/>
                    <a:gd name="connsiteX2" fmla="*/ 39803 w 39803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803" h="214832">
                      <a:moveTo>
                        <a:pt x="39803" y="0"/>
                      </a:moveTo>
                      <a:cubicBezTo>
                        <a:pt x="39803" y="0"/>
                        <a:pt x="-6359" y="76346"/>
                        <a:pt x="743" y="140263"/>
                      </a:cubicBezTo>
                      <a:cubicBezTo>
                        <a:pt x="4294" y="168670"/>
                        <a:pt x="20273" y="189976"/>
                        <a:pt x="39803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: Shape 238"/>
                <p:cNvSpPr/>
                <p:nvPr/>
              </p:nvSpPr>
              <p:spPr>
                <a:xfrm>
                  <a:off x="6707422" y="2533281"/>
                  <a:ext cx="43315" cy="214832"/>
                </a:xfrm>
                <a:custGeom>
                  <a:avLst/>
                  <a:gdLst>
                    <a:gd name="connsiteX0" fmla="*/ 22010 w 43315"/>
                    <a:gd name="connsiteY0" fmla="*/ 0 h 214832"/>
                    <a:gd name="connsiteX1" fmla="*/ 704 w 43315"/>
                    <a:gd name="connsiteY1" fmla="*/ 143814 h 214832"/>
                    <a:gd name="connsiteX2" fmla="*/ 43316 w 43315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315" h="214832">
                      <a:moveTo>
                        <a:pt x="22010" y="0"/>
                      </a:moveTo>
                      <a:cubicBezTo>
                        <a:pt x="22010" y="0"/>
                        <a:pt x="-4622" y="78121"/>
                        <a:pt x="704" y="143814"/>
                      </a:cubicBezTo>
                      <a:cubicBezTo>
                        <a:pt x="2480" y="173997"/>
                        <a:pt x="43316" y="214833"/>
                        <a:pt x="43316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: Shape 239"/>
                <p:cNvSpPr/>
                <p:nvPr/>
              </p:nvSpPr>
              <p:spPr>
                <a:xfrm>
                  <a:off x="6835961" y="2545709"/>
                  <a:ext cx="28407" cy="205955"/>
                </a:xfrm>
                <a:custGeom>
                  <a:avLst/>
                  <a:gdLst>
                    <a:gd name="connsiteX0" fmla="*/ 28408 w 28407"/>
                    <a:gd name="connsiteY0" fmla="*/ 205955 h 205955"/>
                    <a:gd name="connsiteX1" fmla="*/ 28408 w 28407"/>
                    <a:gd name="connsiteY1" fmla="*/ 0 h 20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407" h="205955">
                      <a:moveTo>
                        <a:pt x="28408" y="205955"/>
                      </a:moveTo>
                      <a:cubicBezTo>
                        <a:pt x="-35510" y="161568"/>
                        <a:pt x="28408" y="0"/>
                        <a:pt x="28408" y="0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1" name="Graphic 43"/>
            <p:cNvGrpSpPr/>
            <p:nvPr/>
          </p:nvGrpSpPr>
          <p:grpSpPr>
            <a:xfrm>
              <a:off x="4462136" y="2454600"/>
              <a:ext cx="534917" cy="329057"/>
              <a:chOff x="4462136" y="2454600"/>
              <a:chExt cx="534917" cy="329057"/>
            </a:xfrm>
          </p:grpSpPr>
          <p:sp>
            <p:nvSpPr>
              <p:cNvPr id="242" name="Freeform: Shape 241"/>
              <p:cNvSpPr/>
              <p:nvPr/>
            </p:nvSpPr>
            <p:spPr>
              <a:xfrm>
                <a:off x="4462136" y="2454600"/>
                <a:ext cx="534917" cy="329057"/>
              </a:xfrm>
              <a:custGeom>
                <a:avLst/>
                <a:gdLst>
                  <a:gd name="connsiteX0" fmla="*/ 495371 w 534917"/>
                  <a:gd name="connsiteY0" fmla="*/ 85783 h 329057"/>
                  <a:gd name="connsiteX1" fmla="*/ 399495 w 534917"/>
                  <a:gd name="connsiteY1" fmla="*/ 18315 h 329057"/>
                  <a:gd name="connsiteX2" fmla="*/ 310722 w 534917"/>
                  <a:gd name="connsiteY2" fmla="*/ 561 h 329057"/>
                  <a:gd name="connsiteX3" fmla="*/ 237927 w 534917"/>
                  <a:gd name="connsiteY3" fmla="*/ 12989 h 329057"/>
                  <a:gd name="connsiteX4" fmla="*/ 150929 w 534917"/>
                  <a:gd name="connsiteY4" fmla="*/ 21866 h 329057"/>
                  <a:gd name="connsiteX5" fmla="*/ 35523 w 534917"/>
                  <a:gd name="connsiteY5" fmla="*/ 66253 h 329057"/>
                  <a:gd name="connsiteX6" fmla="*/ 13 w 534917"/>
                  <a:gd name="connsiteY6" fmla="*/ 163904 h 329057"/>
                  <a:gd name="connsiteX7" fmla="*/ 55053 w 534917"/>
                  <a:gd name="connsiteY7" fmla="*/ 220720 h 329057"/>
                  <a:gd name="connsiteX8" fmla="*/ 156255 w 534917"/>
                  <a:gd name="connsiteY8" fmla="*/ 265106 h 329057"/>
                  <a:gd name="connsiteX9" fmla="*/ 149153 w 534917"/>
                  <a:gd name="connsiteY9" fmla="*/ 171006 h 329057"/>
                  <a:gd name="connsiteX10" fmla="*/ 232601 w 534917"/>
                  <a:gd name="connsiteY10" fmla="*/ 266882 h 329057"/>
                  <a:gd name="connsiteX11" fmla="*/ 284090 w 534917"/>
                  <a:gd name="connsiteY11" fmla="*/ 329024 h 329057"/>
                  <a:gd name="connsiteX12" fmla="*/ 328476 w 534917"/>
                  <a:gd name="connsiteY12" fmla="*/ 261555 h 329057"/>
                  <a:gd name="connsiteX13" fmla="*/ 379965 w 534917"/>
                  <a:gd name="connsiteY13" fmla="*/ 297065 h 329057"/>
                  <a:gd name="connsiteX14" fmla="*/ 422577 w 534917"/>
                  <a:gd name="connsiteY14" fmla="*/ 238474 h 329057"/>
                  <a:gd name="connsiteX15" fmla="*/ 477617 w 534917"/>
                  <a:gd name="connsiteY15" fmla="*/ 275759 h 329057"/>
                  <a:gd name="connsiteX16" fmla="*/ 511350 w 534917"/>
                  <a:gd name="connsiteY16" fmla="*/ 206516 h 329057"/>
                  <a:gd name="connsiteX17" fmla="*/ 532656 w 534917"/>
                  <a:gd name="connsiteY17" fmla="*/ 172782 h 329057"/>
                  <a:gd name="connsiteX18" fmla="*/ 495371 w 534917"/>
                  <a:gd name="connsiteY18" fmla="*/ 85783 h 32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4917" h="329057">
                    <a:moveTo>
                      <a:pt x="495371" y="85783"/>
                    </a:moveTo>
                    <a:cubicBezTo>
                      <a:pt x="459862" y="46723"/>
                      <a:pt x="435005" y="34295"/>
                      <a:pt x="399495" y="18315"/>
                    </a:cubicBezTo>
                    <a:cubicBezTo>
                      <a:pt x="381741" y="11213"/>
                      <a:pt x="346231" y="-2990"/>
                      <a:pt x="310722" y="561"/>
                    </a:cubicBezTo>
                    <a:cubicBezTo>
                      <a:pt x="275212" y="4111"/>
                      <a:pt x="261008" y="9438"/>
                      <a:pt x="237927" y="12989"/>
                    </a:cubicBezTo>
                    <a:cubicBezTo>
                      <a:pt x="205969" y="16540"/>
                      <a:pt x="188214" y="14764"/>
                      <a:pt x="150929" y="21866"/>
                    </a:cubicBezTo>
                    <a:cubicBezTo>
                      <a:pt x="113644" y="28968"/>
                      <a:pt x="72808" y="43172"/>
                      <a:pt x="35523" y="66253"/>
                    </a:cubicBezTo>
                    <a:cubicBezTo>
                      <a:pt x="-1762" y="89334"/>
                      <a:pt x="13" y="163904"/>
                      <a:pt x="13" y="163904"/>
                    </a:cubicBezTo>
                    <a:cubicBezTo>
                      <a:pt x="13" y="163904"/>
                      <a:pt x="21319" y="174557"/>
                      <a:pt x="55053" y="220720"/>
                    </a:cubicBezTo>
                    <a:cubicBezTo>
                      <a:pt x="88787" y="266882"/>
                      <a:pt x="111868" y="281086"/>
                      <a:pt x="156255" y="265106"/>
                    </a:cubicBezTo>
                    <a:cubicBezTo>
                      <a:pt x="200642" y="249127"/>
                      <a:pt x="149153" y="171006"/>
                      <a:pt x="149153" y="171006"/>
                    </a:cubicBezTo>
                    <a:cubicBezTo>
                      <a:pt x="191765" y="174557"/>
                      <a:pt x="225499" y="238474"/>
                      <a:pt x="232601" y="266882"/>
                    </a:cubicBezTo>
                    <a:cubicBezTo>
                      <a:pt x="239703" y="295290"/>
                      <a:pt x="241478" y="327248"/>
                      <a:pt x="284090" y="329024"/>
                    </a:cubicBezTo>
                    <a:cubicBezTo>
                      <a:pt x="326701" y="330799"/>
                      <a:pt x="328476" y="261555"/>
                      <a:pt x="328476" y="261555"/>
                    </a:cubicBezTo>
                    <a:cubicBezTo>
                      <a:pt x="328476" y="261555"/>
                      <a:pt x="333803" y="298840"/>
                      <a:pt x="379965" y="297065"/>
                    </a:cubicBezTo>
                    <a:cubicBezTo>
                      <a:pt x="427903" y="295290"/>
                      <a:pt x="422577" y="238474"/>
                      <a:pt x="422577" y="238474"/>
                    </a:cubicBezTo>
                    <a:cubicBezTo>
                      <a:pt x="422577" y="238474"/>
                      <a:pt x="433230" y="297065"/>
                      <a:pt x="477617" y="275759"/>
                    </a:cubicBezTo>
                    <a:cubicBezTo>
                      <a:pt x="522003" y="254454"/>
                      <a:pt x="511350" y="206516"/>
                      <a:pt x="511350" y="206516"/>
                    </a:cubicBezTo>
                    <a:cubicBezTo>
                      <a:pt x="511350" y="206516"/>
                      <a:pt x="525554" y="204740"/>
                      <a:pt x="532656" y="172782"/>
                    </a:cubicBezTo>
                    <a:cubicBezTo>
                      <a:pt x="539758" y="142599"/>
                      <a:pt x="530881" y="124844"/>
                      <a:pt x="495371" y="85783"/>
                    </a:cubicBezTo>
                    <a:close/>
                  </a:path>
                </a:pathLst>
              </a:custGeom>
              <a:solidFill>
                <a:srgbClr val="DE8939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3" name="Graphic 43"/>
              <p:cNvGrpSpPr/>
              <p:nvPr/>
            </p:nvGrpSpPr>
            <p:grpSpPr>
              <a:xfrm>
                <a:off x="4657452" y="2506649"/>
                <a:ext cx="227260" cy="211281"/>
                <a:chOff x="4657452" y="2506649"/>
                <a:chExt cx="227260" cy="211281"/>
              </a:xfrm>
              <a:noFill/>
            </p:grpSpPr>
            <p:sp>
              <p:nvSpPr>
                <p:cNvPr id="244" name="Freeform: Shape 243"/>
                <p:cNvSpPr/>
                <p:nvPr/>
              </p:nvSpPr>
              <p:spPr>
                <a:xfrm>
                  <a:off x="4657452" y="2533281"/>
                  <a:ext cx="133160" cy="184649"/>
                </a:xfrm>
                <a:custGeom>
                  <a:avLst/>
                  <a:gdLst>
                    <a:gd name="connsiteX0" fmla="*/ 0 w 133160"/>
                    <a:gd name="connsiteY0" fmla="*/ 0 h 184649"/>
                    <a:gd name="connsiteX1" fmla="*/ 95876 w 133160"/>
                    <a:gd name="connsiteY1" fmla="*/ 83447 h 184649"/>
                    <a:gd name="connsiteX2" fmla="*/ 133161 w 133160"/>
                    <a:gd name="connsiteY2" fmla="*/ 184649 h 18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3160" h="184649">
                      <a:moveTo>
                        <a:pt x="0" y="0"/>
                      </a:moveTo>
                      <a:cubicBezTo>
                        <a:pt x="0" y="0"/>
                        <a:pt x="72795" y="46162"/>
                        <a:pt x="95876" y="83447"/>
                      </a:cubicBezTo>
                      <a:cubicBezTo>
                        <a:pt x="118957" y="122508"/>
                        <a:pt x="133161" y="184649"/>
                        <a:pt x="133161" y="184649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: Shape 244"/>
                <p:cNvSpPr/>
                <p:nvPr/>
              </p:nvSpPr>
              <p:spPr>
                <a:xfrm>
                  <a:off x="4769307" y="2506649"/>
                  <a:ext cx="115405" cy="189975"/>
                </a:xfrm>
                <a:custGeom>
                  <a:avLst/>
                  <a:gdLst>
                    <a:gd name="connsiteX0" fmla="*/ 0 w 115405"/>
                    <a:gd name="connsiteY0" fmla="*/ 0 h 189975"/>
                    <a:gd name="connsiteX1" fmla="*/ 78121 w 115405"/>
                    <a:gd name="connsiteY1" fmla="*/ 88774 h 189975"/>
                    <a:gd name="connsiteX2" fmla="*/ 115406 w 115405"/>
                    <a:gd name="connsiteY2" fmla="*/ 189976 h 1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405" h="189975">
                      <a:moveTo>
                        <a:pt x="0" y="0"/>
                      </a:moveTo>
                      <a:cubicBezTo>
                        <a:pt x="0" y="0"/>
                        <a:pt x="55040" y="49713"/>
                        <a:pt x="78121" y="88774"/>
                      </a:cubicBezTo>
                      <a:cubicBezTo>
                        <a:pt x="101202" y="127834"/>
                        <a:pt x="115406" y="189976"/>
                        <a:pt x="115406" y="189976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" name="Freeform: Shape 245"/>
              <p:cNvSpPr/>
              <p:nvPr/>
            </p:nvSpPr>
            <p:spPr>
              <a:xfrm>
                <a:off x="4866958" y="2506649"/>
                <a:ext cx="95875" cy="140262"/>
              </a:xfrm>
              <a:custGeom>
                <a:avLst/>
                <a:gdLst>
                  <a:gd name="connsiteX0" fmla="*/ 95876 w 95875"/>
                  <a:gd name="connsiteY0" fmla="*/ 140262 h 140262"/>
                  <a:gd name="connsiteX1" fmla="*/ 0 w 95875"/>
                  <a:gd name="connsiteY1" fmla="*/ 0 h 14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875" h="140262">
                    <a:moveTo>
                      <a:pt x="95876" y="140262"/>
                    </a:moveTo>
                    <a:cubicBezTo>
                      <a:pt x="95876" y="140262"/>
                      <a:pt x="72795" y="44387"/>
                      <a:pt x="0" y="0"/>
                    </a:cubicBezTo>
                  </a:path>
                </a:pathLst>
              </a:custGeom>
              <a:noFill/>
              <a:ln w="17734" cap="flat">
                <a:solidFill>
                  <a:srgbClr val="A65E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7" name="Graphic 43"/>
            <p:cNvGrpSpPr/>
            <p:nvPr/>
          </p:nvGrpSpPr>
          <p:grpSpPr>
            <a:xfrm>
              <a:off x="2990091" y="2791596"/>
              <a:ext cx="1305953" cy="1693522"/>
              <a:chOff x="2990091" y="2791596"/>
              <a:chExt cx="1305953" cy="1693522"/>
            </a:xfrm>
          </p:grpSpPr>
          <p:grpSp>
            <p:nvGrpSpPr>
              <p:cNvPr id="248" name="Graphic 43"/>
              <p:cNvGrpSpPr/>
              <p:nvPr/>
            </p:nvGrpSpPr>
            <p:grpSpPr>
              <a:xfrm>
                <a:off x="3063075" y="3138718"/>
                <a:ext cx="1232969" cy="1346400"/>
                <a:chOff x="3063075" y="3138718"/>
                <a:chExt cx="1232969" cy="1346400"/>
              </a:xfrm>
            </p:grpSpPr>
            <p:grpSp>
              <p:nvGrpSpPr>
                <p:cNvPr id="249" name="Graphic 43"/>
                <p:cNvGrpSpPr/>
                <p:nvPr/>
              </p:nvGrpSpPr>
              <p:grpSpPr>
                <a:xfrm>
                  <a:off x="3805807" y="4014028"/>
                  <a:ext cx="490237" cy="471091"/>
                  <a:chOff x="3805807" y="4014028"/>
                  <a:chExt cx="490237" cy="471091"/>
                </a:xfrm>
              </p:grpSpPr>
              <p:sp>
                <p:nvSpPr>
                  <p:cNvPr id="250" name="Freeform: Shape 249"/>
                  <p:cNvSpPr/>
                  <p:nvPr/>
                </p:nvSpPr>
                <p:spPr>
                  <a:xfrm>
                    <a:off x="3805807" y="4014028"/>
                    <a:ext cx="490237" cy="471091"/>
                  </a:xfrm>
                  <a:custGeom>
                    <a:avLst/>
                    <a:gdLst>
                      <a:gd name="connsiteX0" fmla="*/ 49130 w 490237"/>
                      <a:gd name="connsiteY0" fmla="*/ 53264 h 471091"/>
                      <a:gd name="connsiteX1" fmla="*/ 169863 w 490237"/>
                      <a:gd name="connsiteY1" fmla="*/ 0 h 471091"/>
                      <a:gd name="connsiteX2" fmla="*/ 224902 w 490237"/>
                      <a:gd name="connsiteY2" fmla="*/ 92325 h 471091"/>
                      <a:gd name="connsiteX3" fmla="*/ 340308 w 490237"/>
                      <a:gd name="connsiteY3" fmla="*/ 133161 h 471091"/>
                      <a:gd name="connsiteX4" fmla="*/ 411327 w 490237"/>
                      <a:gd name="connsiteY4" fmla="*/ 122508 h 471091"/>
                      <a:gd name="connsiteX5" fmla="*/ 468143 w 490237"/>
                      <a:gd name="connsiteY5" fmla="*/ 113631 h 471091"/>
                      <a:gd name="connsiteX6" fmla="*/ 484122 w 490237"/>
                      <a:gd name="connsiteY6" fmla="*/ 175772 h 471091"/>
                      <a:gd name="connsiteX7" fmla="*/ 464592 w 490237"/>
                      <a:gd name="connsiteY7" fmla="*/ 198853 h 471091"/>
                      <a:gd name="connsiteX8" fmla="*/ 469918 w 490237"/>
                      <a:gd name="connsiteY8" fmla="*/ 202404 h 471091"/>
                      <a:gd name="connsiteX9" fmla="*/ 473469 w 490237"/>
                      <a:gd name="connsiteY9" fmla="*/ 287627 h 471091"/>
                      <a:gd name="connsiteX10" fmla="*/ 445061 w 490237"/>
                      <a:gd name="connsiteY10" fmla="*/ 316035 h 471091"/>
                      <a:gd name="connsiteX11" fmla="*/ 445061 w 490237"/>
                      <a:gd name="connsiteY11" fmla="*/ 316035 h 471091"/>
                      <a:gd name="connsiteX12" fmla="*/ 455714 w 490237"/>
                      <a:gd name="connsiteY12" fmla="*/ 367523 h 471091"/>
                      <a:gd name="connsiteX13" fmla="*/ 406001 w 490237"/>
                      <a:gd name="connsiteY13" fmla="*/ 419012 h 471091"/>
                      <a:gd name="connsiteX14" fmla="*/ 404225 w 490237"/>
                      <a:gd name="connsiteY14" fmla="*/ 424339 h 471091"/>
                      <a:gd name="connsiteX15" fmla="*/ 230229 w 490237"/>
                      <a:gd name="connsiteY15" fmla="*/ 470501 h 471091"/>
                      <a:gd name="connsiteX16" fmla="*/ 17172 w 490237"/>
                      <a:gd name="connsiteY16" fmla="*/ 317810 h 471091"/>
                      <a:gd name="connsiteX17" fmla="*/ 49130 w 490237"/>
                      <a:gd name="connsiteY17" fmla="*/ 53264 h 471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90237" h="471091">
                        <a:moveTo>
                          <a:pt x="49130" y="53264"/>
                        </a:moveTo>
                        <a:cubicBezTo>
                          <a:pt x="79313" y="23081"/>
                          <a:pt x="169863" y="0"/>
                          <a:pt x="169863" y="0"/>
                        </a:cubicBezTo>
                        <a:cubicBezTo>
                          <a:pt x="169863" y="0"/>
                          <a:pt x="191168" y="65693"/>
                          <a:pt x="224902" y="92325"/>
                        </a:cubicBezTo>
                        <a:cubicBezTo>
                          <a:pt x="258637" y="117182"/>
                          <a:pt x="274616" y="122508"/>
                          <a:pt x="340308" y="133161"/>
                        </a:cubicBezTo>
                        <a:cubicBezTo>
                          <a:pt x="370491" y="138487"/>
                          <a:pt x="398899" y="134936"/>
                          <a:pt x="411327" y="122508"/>
                        </a:cubicBezTo>
                        <a:cubicBezTo>
                          <a:pt x="425531" y="108304"/>
                          <a:pt x="448612" y="101202"/>
                          <a:pt x="468143" y="113631"/>
                        </a:cubicBezTo>
                        <a:cubicBezTo>
                          <a:pt x="489448" y="126059"/>
                          <a:pt x="496550" y="154466"/>
                          <a:pt x="484122" y="175772"/>
                        </a:cubicBezTo>
                        <a:cubicBezTo>
                          <a:pt x="478795" y="184650"/>
                          <a:pt x="471694" y="191751"/>
                          <a:pt x="464592" y="198853"/>
                        </a:cubicBezTo>
                        <a:cubicBezTo>
                          <a:pt x="466367" y="200629"/>
                          <a:pt x="468143" y="200629"/>
                          <a:pt x="469918" y="202404"/>
                        </a:cubicBezTo>
                        <a:cubicBezTo>
                          <a:pt x="492999" y="223710"/>
                          <a:pt x="487673" y="262770"/>
                          <a:pt x="473469" y="287627"/>
                        </a:cubicBezTo>
                        <a:cubicBezTo>
                          <a:pt x="466367" y="300056"/>
                          <a:pt x="457490" y="308933"/>
                          <a:pt x="445061" y="316035"/>
                        </a:cubicBezTo>
                        <a:cubicBezTo>
                          <a:pt x="445061" y="316035"/>
                          <a:pt x="445061" y="316035"/>
                          <a:pt x="445061" y="316035"/>
                        </a:cubicBezTo>
                        <a:cubicBezTo>
                          <a:pt x="455714" y="330239"/>
                          <a:pt x="459265" y="347993"/>
                          <a:pt x="455714" y="367523"/>
                        </a:cubicBezTo>
                        <a:cubicBezTo>
                          <a:pt x="452163" y="390605"/>
                          <a:pt x="429082" y="410135"/>
                          <a:pt x="406001" y="419012"/>
                        </a:cubicBezTo>
                        <a:cubicBezTo>
                          <a:pt x="406001" y="420788"/>
                          <a:pt x="404225" y="422563"/>
                          <a:pt x="404225" y="424339"/>
                        </a:cubicBezTo>
                        <a:cubicBezTo>
                          <a:pt x="393573" y="443869"/>
                          <a:pt x="315452" y="475828"/>
                          <a:pt x="230229" y="470501"/>
                        </a:cubicBezTo>
                        <a:cubicBezTo>
                          <a:pt x="118374" y="463399"/>
                          <a:pt x="17172" y="317810"/>
                          <a:pt x="17172" y="317810"/>
                        </a:cubicBezTo>
                        <a:cubicBezTo>
                          <a:pt x="17172" y="317810"/>
                          <a:pt x="-37868" y="140263"/>
                          <a:pt x="49130" y="53264"/>
                        </a:cubicBezTo>
                        <a:close/>
                      </a:path>
                    </a:pathLst>
                  </a:custGeom>
                  <a:solidFill>
                    <a:srgbClr val="DE8939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: Shape 250"/>
                  <p:cNvSpPr/>
                  <p:nvPr/>
                </p:nvSpPr>
                <p:spPr>
                  <a:xfrm>
                    <a:off x="4089300" y="4207555"/>
                    <a:ext cx="172221" cy="35186"/>
                  </a:xfrm>
                  <a:custGeom>
                    <a:avLst/>
                    <a:gdLst>
                      <a:gd name="connsiteX0" fmla="*/ 172221 w 172221"/>
                      <a:gd name="connsiteY0" fmla="*/ 1775 h 35186"/>
                      <a:gd name="connsiteX1" fmla="*/ 0 w 172221"/>
                      <a:gd name="connsiteY1" fmla="*/ 0 h 35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2221" h="35186">
                        <a:moveTo>
                          <a:pt x="172221" y="1775"/>
                        </a:moveTo>
                        <a:cubicBezTo>
                          <a:pt x="172221" y="1775"/>
                          <a:pt x="138487" y="78121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: Shape 251"/>
                  <p:cNvSpPr/>
                  <p:nvPr/>
                </p:nvSpPr>
                <p:spPr>
                  <a:xfrm>
                    <a:off x="4066219" y="4296328"/>
                    <a:ext cx="188200" cy="38399"/>
                  </a:xfrm>
                  <a:custGeom>
                    <a:avLst/>
                    <a:gdLst>
                      <a:gd name="connsiteX0" fmla="*/ 188200 w 188200"/>
                      <a:gd name="connsiteY0" fmla="*/ 30183 h 38399"/>
                      <a:gd name="connsiteX1" fmla="*/ 0 w 188200"/>
                      <a:gd name="connsiteY1" fmla="*/ 0 h 38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8200" h="38399">
                        <a:moveTo>
                          <a:pt x="188200" y="30183"/>
                        </a:moveTo>
                        <a:cubicBezTo>
                          <a:pt x="188200" y="30183"/>
                          <a:pt x="106529" y="62142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: Shape 252"/>
                  <p:cNvSpPr/>
                  <p:nvPr/>
                </p:nvSpPr>
                <p:spPr>
                  <a:xfrm>
                    <a:off x="4034260" y="4379776"/>
                    <a:ext cx="181098" cy="55304"/>
                  </a:xfrm>
                  <a:custGeom>
                    <a:avLst/>
                    <a:gdLst>
                      <a:gd name="connsiteX0" fmla="*/ 181099 w 181098"/>
                      <a:gd name="connsiteY0" fmla="*/ 49713 h 55304"/>
                      <a:gd name="connsiteX1" fmla="*/ 0 w 181098"/>
                      <a:gd name="connsiteY1" fmla="*/ 0 h 5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1098" h="55304">
                        <a:moveTo>
                          <a:pt x="181099" y="49713"/>
                        </a:moveTo>
                        <a:cubicBezTo>
                          <a:pt x="181099" y="49713"/>
                          <a:pt x="97651" y="79896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4" name="Freeform: Shape 253"/>
                <p:cNvSpPr/>
                <p:nvPr/>
              </p:nvSpPr>
              <p:spPr>
                <a:xfrm>
                  <a:off x="3063075" y="3138718"/>
                  <a:ext cx="866432" cy="1186017"/>
                </a:xfrm>
                <a:custGeom>
                  <a:avLst/>
                  <a:gdLst>
                    <a:gd name="connsiteX0" fmla="*/ 0 w 866432"/>
                    <a:gd name="connsiteY0" fmla="*/ 154467 h 1186017"/>
                    <a:gd name="connsiteX1" fmla="*/ 158017 w 866432"/>
                    <a:gd name="connsiteY1" fmla="*/ 711966 h 1186017"/>
                    <a:gd name="connsiteX2" fmla="*/ 481154 w 866432"/>
                    <a:gd name="connsiteY2" fmla="*/ 1065285 h 1186017"/>
                    <a:gd name="connsiteX3" fmla="*/ 820270 w 866432"/>
                    <a:gd name="connsiteY3" fmla="*/ 1186018 h 1186017"/>
                    <a:gd name="connsiteX4" fmla="*/ 866432 w 866432"/>
                    <a:gd name="connsiteY4" fmla="*/ 916146 h 1186017"/>
                    <a:gd name="connsiteX5" fmla="*/ 658702 w 866432"/>
                    <a:gd name="connsiteY5" fmla="*/ 680007 h 1186017"/>
                    <a:gd name="connsiteX6" fmla="*/ 506011 w 866432"/>
                    <a:gd name="connsiteY6" fmla="*/ 500684 h 1186017"/>
                    <a:gd name="connsiteX7" fmla="*/ 360422 w 866432"/>
                    <a:gd name="connsiteY7" fmla="*/ 0 h 1186017"/>
                    <a:gd name="connsiteX8" fmla="*/ 0 w 866432"/>
                    <a:gd name="connsiteY8" fmla="*/ 154467 h 1186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6432" h="1186017">
                      <a:moveTo>
                        <a:pt x="0" y="154467"/>
                      </a:moveTo>
                      <a:cubicBezTo>
                        <a:pt x="0" y="154467"/>
                        <a:pt x="83447" y="546847"/>
                        <a:pt x="158017" y="711966"/>
                      </a:cubicBezTo>
                      <a:cubicBezTo>
                        <a:pt x="230812" y="877085"/>
                        <a:pt x="324912" y="988940"/>
                        <a:pt x="481154" y="1065285"/>
                      </a:cubicBezTo>
                      <a:cubicBezTo>
                        <a:pt x="637396" y="1141631"/>
                        <a:pt x="820270" y="1186018"/>
                        <a:pt x="820270" y="1186018"/>
                      </a:cubicBezTo>
                      <a:lnTo>
                        <a:pt x="866432" y="916146"/>
                      </a:lnTo>
                      <a:cubicBezTo>
                        <a:pt x="866432" y="916146"/>
                        <a:pt x="735047" y="756353"/>
                        <a:pt x="658702" y="680007"/>
                      </a:cubicBezTo>
                      <a:cubicBezTo>
                        <a:pt x="582356" y="603662"/>
                        <a:pt x="506011" y="500684"/>
                        <a:pt x="506011" y="500684"/>
                      </a:cubicBezTo>
                      <a:lnTo>
                        <a:pt x="360422" y="0"/>
                      </a:lnTo>
                      <a:lnTo>
                        <a:pt x="0" y="154467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5" name="Freeform: Shape 254"/>
              <p:cNvSpPr/>
              <p:nvPr/>
            </p:nvSpPr>
            <p:spPr>
              <a:xfrm>
                <a:off x="2990091" y="2791596"/>
                <a:ext cx="557689" cy="699231"/>
              </a:xfrm>
              <a:custGeom>
                <a:avLst/>
                <a:gdLst>
                  <a:gd name="connsiteX0" fmla="*/ 527506 w 557689"/>
                  <a:gd name="connsiteY0" fmla="*/ 300960 h 699231"/>
                  <a:gd name="connsiteX1" fmla="*/ 316224 w 557689"/>
                  <a:gd name="connsiteY1" fmla="*/ 8006 h 699231"/>
                  <a:gd name="connsiteX2" fmla="*/ 7292 w 557689"/>
                  <a:gd name="connsiteY2" fmla="*/ 222839 h 699231"/>
                  <a:gd name="connsiteX3" fmla="*/ 58780 w 557689"/>
                  <a:gd name="connsiteY3" fmla="*/ 677361 h 699231"/>
                  <a:gd name="connsiteX4" fmla="*/ 326877 w 557689"/>
                  <a:gd name="connsiteY4" fmla="*/ 686238 h 699231"/>
                  <a:gd name="connsiteX5" fmla="*/ 557689 w 557689"/>
                  <a:gd name="connsiteY5" fmla="*/ 583260 h 699231"/>
                  <a:gd name="connsiteX6" fmla="*/ 527506 w 557689"/>
                  <a:gd name="connsiteY6" fmla="*/ 300960 h 69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689" h="699231">
                    <a:moveTo>
                      <a:pt x="527506" y="300960"/>
                    </a:moveTo>
                    <a:cubicBezTo>
                      <a:pt x="522180" y="208635"/>
                      <a:pt x="474242" y="45291"/>
                      <a:pt x="316224" y="8006"/>
                    </a:cubicBezTo>
                    <a:cubicBezTo>
                      <a:pt x="177737" y="-23952"/>
                      <a:pt x="53454" y="38189"/>
                      <a:pt x="7292" y="222839"/>
                    </a:cubicBezTo>
                    <a:cubicBezTo>
                      <a:pt x="-24667" y="347122"/>
                      <a:pt x="58780" y="677361"/>
                      <a:pt x="58780" y="677361"/>
                    </a:cubicBezTo>
                    <a:cubicBezTo>
                      <a:pt x="58780" y="677361"/>
                      <a:pt x="144003" y="719972"/>
                      <a:pt x="326877" y="686238"/>
                    </a:cubicBezTo>
                    <a:cubicBezTo>
                      <a:pt x="511527" y="652504"/>
                      <a:pt x="557689" y="583260"/>
                      <a:pt x="557689" y="583260"/>
                    </a:cubicBezTo>
                    <a:cubicBezTo>
                      <a:pt x="557689" y="583260"/>
                      <a:pt x="531057" y="364877"/>
                      <a:pt x="527506" y="300960"/>
                    </a:cubicBezTo>
                    <a:close/>
                  </a:path>
                </a:pathLst>
              </a:custGeom>
              <a:solidFill>
                <a:srgbClr val="B613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8" name="TextBox 257"/>
          <p:cNvSpPr txBox="1"/>
          <p:nvPr/>
        </p:nvSpPr>
        <p:spPr>
          <a:xfrm>
            <a:off x="4048125" y="2312035"/>
            <a:ext cx="4258310" cy="29425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Ộ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5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9212" y="121298"/>
            <a:ext cx="9342755" cy="2896235"/>
            <a:chOff x="-43718" y="1531104"/>
            <a:chExt cx="9342755" cy="2896235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68067" y="2230874"/>
              <a:ext cx="9030970" cy="2196465"/>
            </a:xfrm>
            <a:custGeom>
              <a:avLst/>
              <a:gdLst>
                <a:gd name="connsiteX0" fmla="*/ 0 w 8435811"/>
                <a:gd name="connsiteY0" fmla="*/ 536418 h 2196546"/>
                <a:gd name="connsiteX1" fmla="*/ 536418 w 8435811"/>
                <a:gd name="connsiteY1" fmla="*/ 0 h 2196546"/>
                <a:gd name="connsiteX2" fmla="*/ 7899393 w 8435811"/>
                <a:gd name="connsiteY2" fmla="*/ 0 h 2196546"/>
                <a:gd name="connsiteX3" fmla="*/ 8435811 w 8435811"/>
                <a:gd name="connsiteY3" fmla="*/ 536418 h 2196546"/>
                <a:gd name="connsiteX4" fmla="*/ 8435811 w 8435811"/>
                <a:gd name="connsiteY4" fmla="*/ 1660128 h 2196546"/>
                <a:gd name="connsiteX5" fmla="*/ 7899393 w 8435811"/>
                <a:gd name="connsiteY5" fmla="*/ 2196546 h 2196546"/>
                <a:gd name="connsiteX6" fmla="*/ 536418 w 8435811"/>
                <a:gd name="connsiteY6" fmla="*/ 2196546 h 2196546"/>
                <a:gd name="connsiteX7" fmla="*/ 0 w 8435811"/>
                <a:gd name="connsiteY7" fmla="*/ 1660128 h 2196546"/>
                <a:gd name="connsiteX8" fmla="*/ 0 w 8435811"/>
                <a:gd name="connsiteY8" fmla="*/ 536418 h 21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5.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Chọn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lời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khuyên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mà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bài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thơ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i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Mèo</a:t>
              </a:r>
              <a:r>
                <a:rPr lang="en-US" sz="4800" b="1" i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i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đi</a:t>
              </a:r>
              <a:r>
                <a:rPr lang="en-US" sz="4800" b="1" i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i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câu</a:t>
              </a:r>
              <a:r>
                <a:rPr lang="en-US" sz="4800" b="1" i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i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cá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muốn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gửi</a:t>
              </a:r>
              <a:r>
                <a:rPr lang="en-US" sz="4800" b="1" dirty="0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gắm.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59" y="3591877"/>
            <a:ext cx="6524173" cy="256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11780" y="4812030"/>
            <a:ext cx="3486150" cy="124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02554" y="2994659"/>
            <a:ext cx="2889446" cy="3147431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582930" y="229235"/>
            <a:ext cx="8526780" cy="1828165"/>
          </a:xfrm>
          <a:custGeom>
            <a:avLst/>
            <a:gdLst>
              <a:gd name="connsiteX0" fmla="*/ 0 w 7520940"/>
              <a:gd name="connsiteY0" fmla="*/ 236245 h 1417444"/>
              <a:gd name="connsiteX1" fmla="*/ 236245 w 7520940"/>
              <a:gd name="connsiteY1" fmla="*/ 0 h 1417444"/>
              <a:gd name="connsiteX2" fmla="*/ 4387215 w 7520940"/>
              <a:gd name="connsiteY2" fmla="*/ 0 h 1417444"/>
              <a:gd name="connsiteX3" fmla="*/ 4387215 w 7520940"/>
              <a:gd name="connsiteY3" fmla="*/ 0 h 1417444"/>
              <a:gd name="connsiteX4" fmla="*/ 6267450 w 7520940"/>
              <a:gd name="connsiteY4" fmla="*/ 0 h 1417444"/>
              <a:gd name="connsiteX5" fmla="*/ 7284695 w 7520940"/>
              <a:gd name="connsiteY5" fmla="*/ 0 h 1417444"/>
              <a:gd name="connsiteX6" fmla="*/ 7520940 w 7520940"/>
              <a:gd name="connsiteY6" fmla="*/ 236245 h 1417444"/>
              <a:gd name="connsiteX7" fmla="*/ 7520940 w 7520940"/>
              <a:gd name="connsiteY7" fmla="*/ 826842 h 1417444"/>
              <a:gd name="connsiteX8" fmla="*/ 8596434 w 7520940"/>
              <a:gd name="connsiteY8" fmla="*/ 1245962 h 1417444"/>
              <a:gd name="connsiteX9" fmla="*/ 7520940 w 7520940"/>
              <a:gd name="connsiteY9" fmla="*/ 1181203 h 1417444"/>
              <a:gd name="connsiteX10" fmla="*/ 7520940 w 7520940"/>
              <a:gd name="connsiteY10" fmla="*/ 1181199 h 1417444"/>
              <a:gd name="connsiteX11" fmla="*/ 7284695 w 7520940"/>
              <a:gd name="connsiteY11" fmla="*/ 1417444 h 1417444"/>
              <a:gd name="connsiteX12" fmla="*/ 6267450 w 7520940"/>
              <a:gd name="connsiteY12" fmla="*/ 1417444 h 1417444"/>
              <a:gd name="connsiteX13" fmla="*/ 4387215 w 7520940"/>
              <a:gd name="connsiteY13" fmla="*/ 1417444 h 1417444"/>
              <a:gd name="connsiteX14" fmla="*/ 4387215 w 7520940"/>
              <a:gd name="connsiteY14" fmla="*/ 1417444 h 1417444"/>
              <a:gd name="connsiteX15" fmla="*/ 236245 w 7520940"/>
              <a:gd name="connsiteY15" fmla="*/ 1417444 h 1417444"/>
              <a:gd name="connsiteX16" fmla="*/ 0 w 7520940"/>
              <a:gd name="connsiteY16" fmla="*/ 1181199 h 1417444"/>
              <a:gd name="connsiteX17" fmla="*/ 0 w 7520940"/>
              <a:gd name="connsiteY17" fmla="*/ 1181203 h 1417444"/>
              <a:gd name="connsiteX18" fmla="*/ 0 w 7520940"/>
              <a:gd name="connsiteY18" fmla="*/ 826842 h 1417444"/>
              <a:gd name="connsiteX19" fmla="*/ 0 w 7520940"/>
              <a:gd name="connsiteY19" fmla="*/ 826842 h 1417444"/>
              <a:gd name="connsiteX20" fmla="*/ 0 w 7520940"/>
              <a:gd name="connsiteY20" fmla="*/ 236245 h 14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0940" h="1417444" fill="none" extrusionOk="0">
                <a:moveTo>
                  <a:pt x="0" y="236245"/>
                </a:moveTo>
                <a:cubicBezTo>
                  <a:pt x="-16640" y="125773"/>
                  <a:pt x="108881" y="-8416"/>
                  <a:pt x="236245" y="0"/>
                </a:cubicBezTo>
                <a:cubicBezTo>
                  <a:pt x="2129524" y="129591"/>
                  <a:pt x="3963826" y="-79037"/>
                  <a:pt x="4387215" y="0"/>
                </a:cubicBezTo>
                <a:lnTo>
                  <a:pt x="4387215" y="0"/>
                </a:lnTo>
                <a:cubicBezTo>
                  <a:pt x="5079028" y="-153062"/>
                  <a:pt x="5529198" y="162765"/>
                  <a:pt x="6267450" y="0"/>
                </a:cubicBezTo>
                <a:cubicBezTo>
                  <a:pt x="6768764" y="-35935"/>
                  <a:pt x="7168982" y="85030"/>
                  <a:pt x="7284695" y="0"/>
                </a:cubicBezTo>
                <a:cubicBezTo>
                  <a:pt x="7420405" y="4212"/>
                  <a:pt x="7514436" y="103661"/>
                  <a:pt x="7520940" y="236245"/>
                </a:cubicBezTo>
                <a:cubicBezTo>
                  <a:pt x="7512055" y="487696"/>
                  <a:pt x="7536664" y="707564"/>
                  <a:pt x="7520940" y="826842"/>
                </a:cubicBezTo>
                <a:cubicBezTo>
                  <a:pt x="7876644" y="903613"/>
                  <a:pt x="8438034" y="1214998"/>
                  <a:pt x="8596434" y="1245962"/>
                </a:cubicBezTo>
                <a:cubicBezTo>
                  <a:pt x="8344805" y="1188429"/>
                  <a:pt x="7834321" y="1272948"/>
                  <a:pt x="7520940" y="1181203"/>
                </a:cubicBezTo>
                <a:lnTo>
                  <a:pt x="7520940" y="1181199"/>
                </a:lnTo>
                <a:cubicBezTo>
                  <a:pt x="7531999" y="1304221"/>
                  <a:pt x="7417232" y="1418718"/>
                  <a:pt x="7284695" y="1417444"/>
                </a:cubicBezTo>
                <a:cubicBezTo>
                  <a:pt x="6892084" y="1446565"/>
                  <a:pt x="6650463" y="1420968"/>
                  <a:pt x="6267450" y="1417444"/>
                </a:cubicBezTo>
                <a:cubicBezTo>
                  <a:pt x="5984070" y="1562891"/>
                  <a:pt x="4909639" y="1305986"/>
                  <a:pt x="4387215" y="1417444"/>
                </a:cubicBezTo>
                <a:lnTo>
                  <a:pt x="4387215" y="1417444"/>
                </a:lnTo>
                <a:cubicBezTo>
                  <a:pt x="2450019" y="1377778"/>
                  <a:pt x="929603" y="1545093"/>
                  <a:pt x="236245" y="1417444"/>
                </a:cubicBezTo>
                <a:cubicBezTo>
                  <a:pt x="98462" y="1408825"/>
                  <a:pt x="6062" y="1315336"/>
                  <a:pt x="0" y="1181199"/>
                </a:cubicBezTo>
                <a:lnTo>
                  <a:pt x="0" y="1181203"/>
                </a:lnTo>
                <a:cubicBezTo>
                  <a:pt x="-30915" y="1013248"/>
                  <a:pt x="18588" y="996026"/>
                  <a:pt x="0" y="826842"/>
                </a:cubicBezTo>
                <a:lnTo>
                  <a:pt x="0" y="826842"/>
                </a:lnTo>
                <a:cubicBezTo>
                  <a:pt x="33694" y="595981"/>
                  <a:pt x="38745" y="524401"/>
                  <a:pt x="0" y="236245"/>
                </a:cubicBezTo>
                <a:close/>
              </a:path>
              <a:path w="7520940" h="1417444" stroke="0" extrusionOk="0">
                <a:moveTo>
                  <a:pt x="0" y="236245"/>
                </a:moveTo>
                <a:cubicBezTo>
                  <a:pt x="3973" y="92840"/>
                  <a:pt x="94105" y="12028"/>
                  <a:pt x="236245" y="0"/>
                </a:cubicBezTo>
                <a:cubicBezTo>
                  <a:pt x="1379066" y="-30226"/>
                  <a:pt x="2760542" y="19287"/>
                  <a:pt x="4387215" y="0"/>
                </a:cubicBezTo>
                <a:lnTo>
                  <a:pt x="4387215" y="0"/>
                </a:lnTo>
                <a:cubicBezTo>
                  <a:pt x="4868537" y="-58073"/>
                  <a:pt x="5956667" y="-72422"/>
                  <a:pt x="6267450" y="0"/>
                </a:cubicBezTo>
                <a:cubicBezTo>
                  <a:pt x="6405714" y="48638"/>
                  <a:pt x="6946907" y="90863"/>
                  <a:pt x="7284695" y="0"/>
                </a:cubicBezTo>
                <a:cubicBezTo>
                  <a:pt x="7436841" y="-2587"/>
                  <a:pt x="7507696" y="86826"/>
                  <a:pt x="7520940" y="236245"/>
                </a:cubicBezTo>
                <a:cubicBezTo>
                  <a:pt x="7497637" y="311680"/>
                  <a:pt x="7530698" y="664019"/>
                  <a:pt x="7520940" y="826842"/>
                </a:cubicBezTo>
                <a:cubicBezTo>
                  <a:pt x="7836705" y="894845"/>
                  <a:pt x="8450436" y="1149593"/>
                  <a:pt x="8596434" y="1245962"/>
                </a:cubicBezTo>
                <a:cubicBezTo>
                  <a:pt x="8387115" y="1283072"/>
                  <a:pt x="7859007" y="1138835"/>
                  <a:pt x="7520940" y="1181203"/>
                </a:cubicBezTo>
                <a:lnTo>
                  <a:pt x="7520940" y="1181199"/>
                </a:lnTo>
                <a:cubicBezTo>
                  <a:pt x="7522707" y="1310589"/>
                  <a:pt x="7413137" y="1395661"/>
                  <a:pt x="7284695" y="1417444"/>
                </a:cubicBezTo>
                <a:cubicBezTo>
                  <a:pt x="6910890" y="1429937"/>
                  <a:pt x="6688085" y="1489702"/>
                  <a:pt x="6267450" y="1417444"/>
                </a:cubicBezTo>
                <a:cubicBezTo>
                  <a:pt x="5402280" y="1408174"/>
                  <a:pt x="5168505" y="1497156"/>
                  <a:pt x="4387215" y="1417444"/>
                </a:cubicBezTo>
                <a:lnTo>
                  <a:pt x="4387215" y="1417444"/>
                </a:lnTo>
                <a:cubicBezTo>
                  <a:pt x="3594097" y="1512476"/>
                  <a:pt x="1927712" y="1367521"/>
                  <a:pt x="236245" y="1417444"/>
                </a:cubicBezTo>
                <a:cubicBezTo>
                  <a:pt x="102885" y="1408250"/>
                  <a:pt x="10983" y="1329173"/>
                  <a:pt x="0" y="1181199"/>
                </a:cubicBezTo>
                <a:lnTo>
                  <a:pt x="0" y="1181203"/>
                </a:lnTo>
                <a:cubicBezTo>
                  <a:pt x="26233" y="1063107"/>
                  <a:pt x="15800" y="895968"/>
                  <a:pt x="0" y="826842"/>
                </a:cubicBezTo>
                <a:lnTo>
                  <a:pt x="0" y="826842"/>
                </a:lnTo>
                <a:cubicBezTo>
                  <a:pt x="-37952" y="560580"/>
                  <a:pt x="5241" y="405022"/>
                  <a:pt x="0" y="23624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Theo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nội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chính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92710" y="2280285"/>
            <a:ext cx="9558655" cy="4280535"/>
            <a:chOff x="254599" y="2062157"/>
            <a:chExt cx="8966250" cy="4280852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666786" y="2159319"/>
              <a:ext cx="8554063" cy="4183690"/>
            </a:xfrm>
            <a:custGeom>
              <a:avLst/>
              <a:gdLst>
                <a:gd name="connsiteX0" fmla="*/ 0 w 8219049"/>
                <a:gd name="connsiteY0" fmla="*/ 697244 h 4183380"/>
                <a:gd name="connsiteX1" fmla="*/ 697244 w 8219049"/>
                <a:gd name="connsiteY1" fmla="*/ 0 h 4183380"/>
                <a:gd name="connsiteX2" fmla="*/ 7521805 w 8219049"/>
                <a:gd name="connsiteY2" fmla="*/ 0 h 4183380"/>
                <a:gd name="connsiteX3" fmla="*/ 8219049 w 8219049"/>
                <a:gd name="connsiteY3" fmla="*/ 697244 h 4183380"/>
                <a:gd name="connsiteX4" fmla="*/ 8219049 w 8219049"/>
                <a:gd name="connsiteY4" fmla="*/ 3486136 h 4183380"/>
                <a:gd name="connsiteX5" fmla="*/ 7521805 w 8219049"/>
                <a:gd name="connsiteY5" fmla="*/ 4183380 h 4183380"/>
                <a:gd name="connsiteX6" fmla="*/ 697244 w 8219049"/>
                <a:gd name="connsiteY6" fmla="*/ 4183380 h 4183380"/>
                <a:gd name="connsiteX7" fmla="*/ 0 w 8219049"/>
                <a:gd name="connsiteY7" fmla="*/ 3486136 h 4183380"/>
                <a:gd name="connsiteX8" fmla="*/ 0 w 8219049"/>
                <a:gd name="connsiteY8" fmla="*/ 697244 h 418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9049" h="4183380" fill="none" extrusionOk="0">
                  <a:moveTo>
                    <a:pt x="0" y="697244"/>
                  </a:moveTo>
                  <a:cubicBezTo>
                    <a:pt x="2409" y="296629"/>
                    <a:pt x="265541" y="25813"/>
                    <a:pt x="697244" y="0"/>
                  </a:cubicBezTo>
                  <a:cubicBezTo>
                    <a:pt x="2729477" y="-73180"/>
                    <a:pt x="4753865" y="86135"/>
                    <a:pt x="7521805" y="0"/>
                  </a:cubicBezTo>
                  <a:cubicBezTo>
                    <a:pt x="7939501" y="9711"/>
                    <a:pt x="8154959" y="283380"/>
                    <a:pt x="8219049" y="697244"/>
                  </a:cubicBezTo>
                  <a:cubicBezTo>
                    <a:pt x="8374959" y="1997036"/>
                    <a:pt x="8079555" y="2524722"/>
                    <a:pt x="8219049" y="3486136"/>
                  </a:cubicBezTo>
                  <a:cubicBezTo>
                    <a:pt x="8186741" y="3867700"/>
                    <a:pt x="7944440" y="4136300"/>
                    <a:pt x="7521805" y="4183380"/>
                  </a:cubicBezTo>
                  <a:cubicBezTo>
                    <a:pt x="4348100" y="4228240"/>
                    <a:pt x="3827937" y="4301002"/>
                    <a:pt x="697244" y="4183380"/>
                  </a:cubicBezTo>
                  <a:cubicBezTo>
                    <a:pt x="299667" y="4210158"/>
                    <a:pt x="21241" y="3858959"/>
                    <a:pt x="0" y="3486136"/>
                  </a:cubicBezTo>
                  <a:cubicBezTo>
                    <a:pt x="-60313" y="2859288"/>
                    <a:pt x="168062" y="2048955"/>
                    <a:pt x="0" y="697244"/>
                  </a:cubicBezTo>
                  <a:close/>
                </a:path>
                <a:path w="8219049" h="4183380" stroke="0" extrusionOk="0">
                  <a:moveTo>
                    <a:pt x="0" y="697244"/>
                  </a:moveTo>
                  <a:cubicBezTo>
                    <a:pt x="995" y="318474"/>
                    <a:pt x="279787" y="-40937"/>
                    <a:pt x="697244" y="0"/>
                  </a:cubicBezTo>
                  <a:cubicBezTo>
                    <a:pt x="4014297" y="33707"/>
                    <a:pt x="6639778" y="-162475"/>
                    <a:pt x="7521805" y="0"/>
                  </a:cubicBezTo>
                  <a:cubicBezTo>
                    <a:pt x="7959331" y="-16109"/>
                    <a:pt x="8201309" y="325445"/>
                    <a:pt x="8219049" y="697244"/>
                  </a:cubicBezTo>
                  <a:cubicBezTo>
                    <a:pt x="8122860" y="1796212"/>
                    <a:pt x="8272564" y="2824472"/>
                    <a:pt x="8219049" y="3486136"/>
                  </a:cubicBezTo>
                  <a:cubicBezTo>
                    <a:pt x="8275848" y="3918661"/>
                    <a:pt x="7861685" y="4161301"/>
                    <a:pt x="7521805" y="4183380"/>
                  </a:cubicBezTo>
                  <a:cubicBezTo>
                    <a:pt x="6090995" y="4236231"/>
                    <a:pt x="3195631" y="4305662"/>
                    <a:pt x="697244" y="4183380"/>
                  </a:cubicBezTo>
                  <a:cubicBezTo>
                    <a:pt x="323341" y="4244767"/>
                    <a:pt x="70991" y="3877554"/>
                    <a:pt x="0" y="3486136"/>
                  </a:cubicBezTo>
                  <a:cubicBezTo>
                    <a:pt x="41338" y="2749816"/>
                    <a:pt x="-94415" y="1712901"/>
                    <a:pt x="0" y="697244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800" b="1" dirty="0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R</a:t>
              </a:r>
              <a:r>
                <a:rPr lang="en-US" sz="4800" b="1" dirty="0" err="1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út</a:t>
              </a:r>
              <a:r>
                <a:rPr lang="en-US" sz="4800" b="1" dirty="0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ra</a:t>
              </a:r>
              <a:r>
                <a:rPr lang="en-US" sz="4800" b="1" dirty="0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học</a:t>
              </a:r>
              <a:r>
                <a:rPr lang="en-US" sz="4800" b="1" dirty="0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 </a:t>
              </a:r>
              <a:r>
                <a:rPr lang="nl-NL" sz="4800" b="1" dirty="0">
                  <a:solidFill>
                    <a:srgbClr val="FF0000"/>
                  </a:solidFill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t</a:t>
              </a:r>
              <a:r>
                <a:rPr lang="nl-NL" sz="4800" b="1" dirty="0">
                  <a:solidFill>
                    <a:srgbClr val="FF0000"/>
                  </a:solidFill>
                  <a:effectLst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rong hoạt động tập thể, chúng ta phải tích cực tham gia, không được dựa dẫm vào người khác. công việc mới có kết quả tốt đẹp.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599" y="2062157"/>
              <a:ext cx="831053" cy="83105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483600" y="2039620"/>
            <a:ext cx="3544570" cy="4472940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215265" y="106045"/>
            <a:ext cx="8380730" cy="4592320"/>
          </a:xfrm>
          <a:custGeom>
            <a:avLst/>
            <a:gdLst>
              <a:gd name="connsiteX0" fmla="*/ 0 w 7623809"/>
              <a:gd name="connsiteY0" fmla="*/ 727725 h 4366260"/>
              <a:gd name="connsiteX1" fmla="*/ 727725 w 7623809"/>
              <a:gd name="connsiteY1" fmla="*/ 0 h 4366260"/>
              <a:gd name="connsiteX2" fmla="*/ 4447222 w 7623809"/>
              <a:gd name="connsiteY2" fmla="*/ 0 h 4366260"/>
              <a:gd name="connsiteX3" fmla="*/ 4447222 w 7623809"/>
              <a:gd name="connsiteY3" fmla="*/ 0 h 4366260"/>
              <a:gd name="connsiteX4" fmla="*/ 6353174 w 7623809"/>
              <a:gd name="connsiteY4" fmla="*/ 0 h 4366260"/>
              <a:gd name="connsiteX5" fmla="*/ 6896084 w 7623809"/>
              <a:gd name="connsiteY5" fmla="*/ 0 h 4366260"/>
              <a:gd name="connsiteX6" fmla="*/ 7623809 w 7623809"/>
              <a:gd name="connsiteY6" fmla="*/ 727725 h 4366260"/>
              <a:gd name="connsiteX7" fmla="*/ 7623809 w 7623809"/>
              <a:gd name="connsiteY7" fmla="*/ 2546985 h 4366260"/>
              <a:gd name="connsiteX8" fmla="*/ 8263523 w 7623809"/>
              <a:gd name="connsiteY8" fmla="*/ 2577229 h 4366260"/>
              <a:gd name="connsiteX9" fmla="*/ 7623809 w 7623809"/>
              <a:gd name="connsiteY9" fmla="*/ 3638550 h 4366260"/>
              <a:gd name="connsiteX10" fmla="*/ 7623809 w 7623809"/>
              <a:gd name="connsiteY10" fmla="*/ 3638535 h 4366260"/>
              <a:gd name="connsiteX11" fmla="*/ 6896084 w 7623809"/>
              <a:gd name="connsiteY11" fmla="*/ 4366260 h 4366260"/>
              <a:gd name="connsiteX12" fmla="*/ 6353174 w 7623809"/>
              <a:gd name="connsiteY12" fmla="*/ 4366260 h 4366260"/>
              <a:gd name="connsiteX13" fmla="*/ 4447222 w 7623809"/>
              <a:gd name="connsiteY13" fmla="*/ 4366260 h 4366260"/>
              <a:gd name="connsiteX14" fmla="*/ 4447222 w 7623809"/>
              <a:gd name="connsiteY14" fmla="*/ 4366260 h 4366260"/>
              <a:gd name="connsiteX15" fmla="*/ 727725 w 7623809"/>
              <a:gd name="connsiteY15" fmla="*/ 4366260 h 4366260"/>
              <a:gd name="connsiteX16" fmla="*/ 0 w 7623809"/>
              <a:gd name="connsiteY16" fmla="*/ 3638535 h 4366260"/>
              <a:gd name="connsiteX17" fmla="*/ 0 w 7623809"/>
              <a:gd name="connsiteY17" fmla="*/ 3638550 h 4366260"/>
              <a:gd name="connsiteX18" fmla="*/ 0 w 7623809"/>
              <a:gd name="connsiteY18" fmla="*/ 2546985 h 4366260"/>
              <a:gd name="connsiteX19" fmla="*/ 0 w 7623809"/>
              <a:gd name="connsiteY19" fmla="*/ 2546985 h 4366260"/>
              <a:gd name="connsiteX20" fmla="*/ 0 w 7623809"/>
              <a:gd name="connsiteY20" fmla="*/ 727725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3809" h="4366260" fill="none" extrusionOk="0">
                <a:moveTo>
                  <a:pt x="0" y="727725"/>
                </a:moveTo>
                <a:cubicBezTo>
                  <a:pt x="-53587" y="274225"/>
                  <a:pt x="335401" y="39478"/>
                  <a:pt x="727725" y="0"/>
                </a:cubicBezTo>
                <a:cubicBezTo>
                  <a:pt x="1321543" y="-165514"/>
                  <a:pt x="2807274" y="-96643"/>
                  <a:pt x="4447222" y="0"/>
                </a:cubicBezTo>
                <a:lnTo>
                  <a:pt x="4447222" y="0"/>
                </a:lnTo>
                <a:cubicBezTo>
                  <a:pt x="5351374" y="32711"/>
                  <a:pt x="5734152" y="-16600"/>
                  <a:pt x="6353174" y="0"/>
                </a:cubicBezTo>
                <a:cubicBezTo>
                  <a:pt x="6568121" y="96"/>
                  <a:pt x="6631597" y="16898"/>
                  <a:pt x="6896084" y="0"/>
                </a:cubicBezTo>
                <a:cubicBezTo>
                  <a:pt x="7373923" y="17992"/>
                  <a:pt x="7633674" y="298044"/>
                  <a:pt x="7623809" y="727725"/>
                </a:cubicBezTo>
                <a:cubicBezTo>
                  <a:pt x="7652614" y="1240696"/>
                  <a:pt x="7593410" y="2322589"/>
                  <a:pt x="7623809" y="2546985"/>
                </a:cubicBezTo>
                <a:cubicBezTo>
                  <a:pt x="7692505" y="2590651"/>
                  <a:pt x="8047571" y="2619126"/>
                  <a:pt x="8263523" y="2577229"/>
                </a:cubicBezTo>
                <a:cubicBezTo>
                  <a:pt x="8130608" y="2702745"/>
                  <a:pt x="7696010" y="3303566"/>
                  <a:pt x="7623809" y="3638550"/>
                </a:cubicBezTo>
                <a:cubicBezTo>
                  <a:pt x="7623808" y="3638544"/>
                  <a:pt x="7623808" y="3638540"/>
                  <a:pt x="7623809" y="3638535"/>
                </a:cubicBezTo>
                <a:cubicBezTo>
                  <a:pt x="7664344" y="4078747"/>
                  <a:pt x="7360363" y="4359577"/>
                  <a:pt x="6896084" y="4366260"/>
                </a:cubicBezTo>
                <a:cubicBezTo>
                  <a:pt x="6666424" y="4403704"/>
                  <a:pt x="6568152" y="4405189"/>
                  <a:pt x="6353174" y="4366260"/>
                </a:cubicBezTo>
                <a:cubicBezTo>
                  <a:pt x="6137570" y="4211302"/>
                  <a:pt x="4761217" y="4287060"/>
                  <a:pt x="4447222" y="4366260"/>
                </a:cubicBezTo>
                <a:lnTo>
                  <a:pt x="4447222" y="4366260"/>
                </a:lnTo>
                <a:cubicBezTo>
                  <a:pt x="2976645" y="4515952"/>
                  <a:pt x="2499081" y="4316311"/>
                  <a:pt x="727725" y="4366260"/>
                </a:cubicBezTo>
                <a:cubicBezTo>
                  <a:pt x="305481" y="4395608"/>
                  <a:pt x="-15069" y="4063947"/>
                  <a:pt x="0" y="3638535"/>
                </a:cubicBezTo>
                <a:cubicBezTo>
                  <a:pt x="-1" y="3638540"/>
                  <a:pt x="1" y="3638549"/>
                  <a:pt x="0" y="3638550"/>
                </a:cubicBezTo>
                <a:cubicBezTo>
                  <a:pt x="28255" y="3249548"/>
                  <a:pt x="-80154" y="2865423"/>
                  <a:pt x="0" y="2546985"/>
                </a:cubicBezTo>
                <a:lnTo>
                  <a:pt x="0" y="2546985"/>
                </a:lnTo>
                <a:cubicBezTo>
                  <a:pt x="-4207" y="2092522"/>
                  <a:pt x="94702" y="1032135"/>
                  <a:pt x="0" y="727725"/>
                </a:cubicBezTo>
                <a:close/>
              </a:path>
              <a:path w="7623809" h="4366260" stroke="0" extrusionOk="0">
                <a:moveTo>
                  <a:pt x="0" y="727725"/>
                </a:moveTo>
                <a:cubicBezTo>
                  <a:pt x="10762" y="290787"/>
                  <a:pt x="320767" y="5205"/>
                  <a:pt x="727725" y="0"/>
                </a:cubicBezTo>
                <a:cubicBezTo>
                  <a:pt x="2489791" y="-30226"/>
                  <a:pt x="2860757" y="19287"/>
                  <a:pt x="4447222" y="0"/>
                </a:cubicBezTo>
                <a:lnTo>
                  <a:pt x="4447222" y="0"/>
                </a:lnTo>
                <a:cubicBezTo>
                  <a:pt x="5343571" y="136756"/>
                  <a:pt x="5889977" y="-46743"/>
                  <a:pt x="6353174" y="0"/>
                </a:cubicBezTo>
                <a:cubicBezTo>
                  <a:pt x="6492534" y="19784"/>
                  <a:pt x="6627738" y="35214"/>
                  <a:pt x="6896084" y="0"/>
                </a:cubicBezTo>
                <a:cubicBezTo>
                  <a:pt x="7348266" y="-6001"/>
                  <a:pt x="7593375" y="282281"/>
                  <a:pt x="7623809" y="727725"/>
                </a:cubicBezTo>
                <a:cubicBezTo>
                  <a:pt x="7542487" y="1451081"/>
                  <a:pt x="7619702" y="1697133"/>
                  <a:pt x="7623809" y="2546985"/>
                </a:cubicBezTo>
                <a:cubicBezTo>
                  <a:pt x="7747339" y="2561073"/>
                  <a:pt x="7992779" y="2592035"/>
                  <a:pt x="8263523" y="2577229"/>
                </a:cubicBezTo>
                <a:cubicBezTo>
                  <a:pt x="8122879" y="2841689"/>
                  <a:pt x="7732557" y="3496938"/>
                  <a:pt x="7623809" y="3638550"/>
                </a:cubicBezTo>
                <a:cubicBezTo>
                  <a:pt x="7623809" y="3638546"/>
                  <a:pt x="7623810" y="3638538"/>
                  <a:pt x="7623809" y="3638535"/>
                </a:cubicBezTo>
                <a:cubicBezTo>
                  <a:pt x="7622763" y="3990895"/>
                  <a:pt x="7261704" y="4343568"/>
                  <a:pt x="6896084" y="4366260"/>
                </a:cubicBezTo>
                <a:cubicBezTo>
                  <a:pt x="6678176" y="4339911"/>
                  <a:pt x="6530781" y="4321266"/>
                  <a:pt x="6353174" y="4366260"/>
                </a:cubicBezTo>
                <a:cubicBezTo>
                  <a:pt x="5501743" y="4461292"/>
                  <a:pt x="4702964" y="4316337"/>
                  <a:pt x="4447222" y="4366260"/>
                </a:cubicBezTo>
                <a:lnTo>
                  <a:pt x="4447222" y="4366260"/>
                </a:lnTo>
                <a:cubicBezTo>
                  <a:pt x="3531542" y="4347392"/>
                  <a:pt x="1287475" y="4346658"/>
                  <a:pt x="727725" y="4366260"/>
                </a:cubicBezTo>
                <a:cubicBezTo>
                  <a:pt x="345329" y="4295515"/>
                  <a:pt x="2499" y="4054505"/>
                  <a:pt x="0" y="3638535"/>
                </a:cubicBezTo>
                <a:cubicBezTo>
                  <a:pt x="-1" y="3638540"/>
                  <a:pt x="-1" y="3638543"/>
                  <a:pt x="0" y="3638550"/>
                </a:cubicBezTo>
                <a:cubicBezTo>
                  <a:pt x="-95197" y="3364479"/>
                  <a:pt x="-21818" y="2942448"/>
                  <a:pt x="0" y="2546985"/>
                </a:cubicBezTo>
                <a:lnTo>
                  <a:pt x="0" y="2546985"/>
                </a:lnTo>
                <a:cubicBezTo>
                  <a:pt x="39937" y="2228465"/>
                  <a:pt x="161643" y="1451307"/>
                  <a:pt x="0" y="72772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vi-VN" sz="4000" b="1" dirty="0">
              <a:solidFill>
                <a:srgbClr val="FF0000"/>
              </a:solidFill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Qua câu chuyện chúng ta hết sức lưu ý:</a:t>
            </a:r>
          </a:p>
          <a:p>
            <a:pPr lvl="0" algn="just"/>
            <a:endParaRPr lang="en-US" sz="4000" b="1" dirty="0">
              <a:solidFill>
                <a:srgbClr val="FF0000"/>
              </a:solidFill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206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</a:t>
            </a:r>
            <a:r>
              <a:rPr lang="vi-VN" sz="4000" b="1" dirty="0">
                <a:solidFill>
                  <a:srgbClr val="00206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hông tự ý đi câu cá ở sông hồ.</a:t>
            </a:r>
            <a:endParaRPr lang="en-US" sz="4000" b="1" dirty="0">
              <a:solidFill>
                <a:srgbClr val="002060"/>
              </a:solidFill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vi-VN" sz="4000" b="1" dirty="0">
                <a:solidFill>
                  <a:srgbClr val="00206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Ngồi câu các ở sông hồ luôn tiềm ẩn nguy hiểm, dễ xảy ra hiện tượng đuối nước.</a:t>
            </a:r>
          </a:p>
          <a:p>
            <a:pPr lvl="0" indent="0" algn="just">
              <a:buFont typeface="Wingdings" panose="05000000000000000000" pitchFamily="2" charset="2"/>
              <a:buNone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/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/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/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/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oy, doll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9" y="2321248"/>
            <a:ext cx="5193871" cy="453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582" y="942534"/>
            <a:ext cx="9352075" cy="13839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7145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 w="15875">
                  <a:solidFill>
                    <a:schemeClr val="accent1"/>
                  </a:solidFill>
                </a:ln>
                <a:noFill/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 w="15875">
                  <a:solidFill>
                    <a:schemeClr val="accent1"/>
                  </a:solidFill>
                </a:ln>
                <a:noFill/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 w="15875">
                  <a:solidFill>
                    <a:schemeClr val="accent1"/>
                  </a:solidFill>
                </a:ln>
                <a:noFill/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 w="15875">
                  <a:solidFill>
                    <a:schemeClr val="accent1"/>
                  </a:solidFill>
                </a:ln>
                <a:noFill/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ra sông cái.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983" y="2150744"/>
            <a:ext cx="4485541" cy="293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983" y="4760594"/>
            <a:ext cx="4485541" cy="17145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Vui quá là vui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4108" y="960119"/>
            <a:ext cx="4485541" cy="171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Nhập bọn vui chơi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3633" y="2827019"/>
            <a:ext cx="4485541" cy="2526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Không con cá nhỏ…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72883" y="5273039"/>
            <a:ext cx="448554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Linh)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3424464" y="56696"/>
            <a:ext cx="4985567" cy="1332865"/>
            <a:chOff x="2982504" y="-842010"/>
            <a:chExt cx="4985567" cy="1332865"/>
          </a:xfrm>
        </p:grpSpPr>
        <p:sp>
          <p:nvSpPr>
            <p:cNvPr id="89" name="TextBox 88"/>
            <p:cNvSpPr txBox="1"/>
            <p:nvPr/>
          </p:nvSpPr>
          <p:spPr>
            <a:xfrm>
              <a:off x="2982504" y="-831215"/>
              <a:ext cx="4974772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Dặn dò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993299" y="-842010"/>
              <a:ext cx="4974772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HP001 5 hàng" panose="020B0603050302020204" charset="0"/>
                  <a:ea typeface="Arial-Rounded" panose="020B0500000000000000" pitchFamily="34" charset="0"/>
                  <a:cs typeface="HP001 5 hàng" panose="020B0603050302020204" charset="0"/>
                </a:rPr>
                <a:t>Dặn dò</a:t>
              </a: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312504" y="1484725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3363" y="1800716"/>
            <a:ext cx="9350029" cy="1337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Xem lại bài, đọc thuộc bài thơ.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95890"/>
            <a:ext cx="919996" cy="919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3363" y="2781728"/>
            <a:ext cx="9350029" cy="1337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Làm vở bài tập.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76902"/>
            <a:ext cx="919996" cy="9199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63363" y="3762740"/>
            <a:ext cx="9350029" cy="1337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Chuẩn bị bài sau.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57914"/>
            <a:ext cx="919996" cy="9199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82350" y="29749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35" y="110490"/>
            <a:ext cx="4664075" cy="19862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ra sông cái.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1395" y="1945640"/>
            <a:ext cx="4664075" cy="28898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Đã có em 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10" y="4695825"/>
            <a:ext cx="466407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Vui quá là 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7305" y="1294765"/>
            <a:ext cx="412940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Nhập bọn vui 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8460" y="3248025"/>
            <a:ext cx="4129405" cy="293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Không con cá nhỏ…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90030" y="6055360"/>
            <a:ext cx="4129405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Hoàng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Linh)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185" y="-130175"/>
            <a:ext cx="4828540" cy="1532255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9574530" y="209550"/>
            <a:ext cx="1872615" cy="711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3200" kern="0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  <a:sym typeface="Arial" panose="020B0604020202020204"/>
              </a:rPr>
              <a:t>Đọc mẫu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82350" y="29749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80" y="-130175"/>
            <a:ext cx="5723890" cy="125603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9338873" y="209758"/>
            <a:ext cx="2108066" cy="46233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Chia </a:t>
            </a:r>
            <a:r>
              <a:rPr lang="en-US" sz="3200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đoạn</a:t>
            </a:r>
            <a:endParaRPr lang="en-US" sz="3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3872" y="404736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09930" y="2159635"/>
            <a:ext cx="469900" cy="61531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223871" y="4862325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331135" y="129466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5458460" y="3281045"/>
            <a:ext cx="371475" cy="40005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Rectangle 2"/>
          <p:cNvSpPr/>
          <p:nvPr/>
        </p:nvSpPr>
        <p:spPr>
          <a:xfrm>
            <a:off x="130810" y="209550"/>
            <a:ext cx="4057650" cy="19862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ra sông cái.</a:t>
            </a:r>
          </a:p>
        </p:txBody>
      </p:sp>
      <p:sp>
        <p:nvSpPr>
          <p:cNvPr id="18" name="Rectangle 5"/>
          <p:cNvSpPr/>
          <p:nvPr/>
        </p:nvSpPr>
        <p:spPr>
          <a:xfrm>
            <a:off x="709930" y="2036445"/>
            <a:ext cx="4463415" cy="28898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Đã có em 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105410" y="4695825"/>
            <a:ext cx="395033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Vui quá là 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26" name="Rectangle 8"/>
          <p:cNvSpPr/>
          <p:nvPr/>
        </p:nvSpPr>
        <p:spPr>
          <a:xfrm>
            <a:off x="6195060" y="1165225"/>
            <a:ext cx="3631565" cy="19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Nhập bọn vui 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sp>
        <p:nvSpPr>
          <p:cNvPr id="27" name="Rectangle 9"/>
          <p:cNvSpPr/>
          <p:nvPr/>
        </p:nvSpPr>
        <p:spPr>
          <a:xfrm>
            <a:off x="5493385" y="3207385"/>
            <a:ext cx="4129405" cy="293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Không con cá nhỏ…</a:t>
            </a:r>
          </a:p>
        </p:txBody>
      </p:sp>
      <p:sp>
        <p:nvSpPr>
          <p:cNvPr id="28" name="Rectangle 10"/>
          <p:cNvSpPr/>
          <p:nvPr/>
        </p:nvSpPr>
        <p:spPr>
          <a:xfrm>
            <a:off x="6590030" y="6055360"/>
            <a:ext cx="4129405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Hoàng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Linh)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" grpId="0" animBg="1"/>
      <p:bldP spid="14" grpId="0" bldLvl="0" animBg="1"/>
      <p:bldP spid="15" grpId="0" animBg="1"/>
      <p:bldP spid="16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9216" y="923534"/>
            <a:ext cx="3143863" cy="767520"/>
            <a:chOff x="177870" y="1196697"/>
            <a:chExt cx="3143863" cy="76752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177870" y="1196697"/>
              <a:ext cx="3143863" cy="767520"/>
            </a:xfrm>
            <a:prstGeom prst="roundRect">
              <a:avLst/>
            </a:prstGeom>
            <a:solidFill>
              <a:srgbClr val="3FD543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215337" y="1211862"/>
              <a:ext cx="3068929" cy="6925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4123" tIns="0" rIns="94123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4000" b="1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0413" y="3295381"/>
            <a:ext cx="272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HP001 4 hàng" panose="020B0603050302020204" pitchFamily="34" charset="0"/>
              </a:rPr>
              <a:t>Từ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ngữ</a:t>
            </a:r>
            <a:r>
              <a:rPr lang="en-US" sz="54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7097" y="3159302"/>
            <a:ext cx="20789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vác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giỏ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4795" y="3993316"/>
            <a:ext cx="244284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hớn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hở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4794" y="4863977"/>
            <a:ext cx="303593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lều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tranh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0122" y="3159301"/>
            <a:ext cx="27870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sông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cái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9900" y="4324985"/>
            <a:ext cx="2298700" cy="924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hối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hả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dự án kỳ vọng làm thay đổi diện mạo TP Nha Tra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3"/>
            <a:ext cx="7210268" cy="56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585" y="5407660"/>
            <a:ext cx="6463030" cy="1396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endParaRPr kumimoji="0" lang="en-US" sz="6000" b="1" i="0" u="none" strike="noStrike" cap="none" spc="0" normalizeH="0" baseline="0" noProof="0" dirty="0" err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P001 5 hàng" panose="020B0603050302020204" charset="0"/>
              <a:ea typeface="Tahoma" panose="020B0604030504040204" pitchFamily="34" charset="0"/>
              <a:cs typeface="HP001 5 hàng" panose="020B0603050302020204" charset="0"/>
            </a:endParaRP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60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Sông</a:t>
            </a:r>
            <a:r>
              <a:rPr kumimoji="0" lang="en-US" sz="60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 </a:t>
            </a:r>
            <a:r>
              <a:rPr kumimoji="0" lang="en-US" sz="60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cái</a:t>
            </a:r>
            <a:r>
              <a:rPr kumimoji="0" lang="en-US" sz="60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: </a:t>
            </a:r>
            <a:r>
              <a:rPr kumimoji="0" lang="en-US" sz="60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Sông</a:t>
            </a:r>
            <a:r>
              <a:rPr kumimoji="0" lang="en-US" sz="60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 </a:t>
            </a:r>
            <a:r>
              <a:rPr kumimoji="0" lang="en-US" sz="60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lớn</a:t>
            </a:r>
            <a:endParaRPr kumimoji="0" lang="en-US" sz="6000" b="1" i="0" u="none" strike="noStrike" cap="none" spc="0" normalizeH="0" baseline="0" noProof="0" dirty="0" err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P001 5 hàng" panose="020B0603050302020204" charset="0"/>
              <a:ea typeface="Tahoma" panose="020B0604030504040204" pitchFamily="34" charset="0"/>
              <a:cs typeface="HP001 5 hàng" panose="020B0603050302020204" charset="0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river surrounded by trees&#10;&#10;Description automatically generated with low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70" y="1610360"/>
            <a:ext cx="5396230" cy="4649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5135" y="841375"/>
            <a:ext cx="11301730" cy="193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Hớn hở: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nét mặt tươi tỉnh, lộ rõ vẻ vui mừng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860413" y="3295381"/>
            <a:ext cx="272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HP001 4 hàng" panose="020B0603050302020204" pitchFamily="34" charset="0"/>
              </a:rPr>
              <a:t>Từ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ngữ</a:t>
            </a:r>
            <a:r>
              <a:rPr lang="en-US" sz="54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4057097" y="3159302"/>
            <a:ext cx="20789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vác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giỏ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034795" y="3993316"/>
            <a:ext cx="244284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hớn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hở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034794" y="4863977"/>
            <a:ext cx="303593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lều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tranh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8090122" y="3159301"/>
            <a:ext cx="27870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HP001 5 hàng" panose="020B0603050302020204" charset="0"/>
                <a:cs typeface="HP001 5 hàng" panose="020B0603050302020204" charset="0"/>
              </a:rPr>
              <a:t>sông</a:t>
            </a:r>
            <a:r>
              <a:rPr lang="en-US" sz="5400" b="1" dirty="0">
                <a:solidFill>
                  <a:schemeClr val="tx1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HP001 5 hàng" panose="020B0603050302020204" charset="0"/>
                <a:cs typeface="HP001 5 hàng" panose="020B0603050302020204" charset="0"/>
              </a:rPr>
              <a:t>cái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8089900" y="4324985"/>
            <a:ext cx="2298700" cy="924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hối</a:t>
            </a:r>
            <a:r>
              <a:rPr lang="en-US" sz="5400" b="1" dirty="0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HP001 5 hàng" panose="020B0603050302020204" charset="0"/>
                <a:cs typeface="HP001 5 hàng" panose="020B0603050302020204" charset="0"/>
              </a:rPr>
              <a:t>hả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6" grpId="0"/>
      <p:bldP spid="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54140" y="496310"/>
            <a:ext cx="11318532" cy="5112905"/>
          </a:xfrm>
          <a:custGeom>
            <a:avLst/>
            <a:gdLst>
              <a:gd name="connsiteX0" fmla="*/ 0 w 11318532"/>
              <a:gd name="connsiteY0" fmla="*/ 852168 h 5112905"/>
              <a:gd name="connsiteX1" fmla="*/ 852168 w 11318532"/>
              <a:gd name="connsiteY1" fmla="*/ 0 h 5112905"/>
              <a:gd name="connsiteX2" fmla="*/ 10466364 w 11318532"/>
              <a:gd name="connsiteY2" fmla="*/ 0 h 5112905"/>
              <a:gd name="connsiteX3" fmla="*/ 11318532 w 11318532"/>
              <a:gd name="connsiteY3" fmla="*/ 852168 h 5112905"/>
              <a:gd name="connsiteX4" fmla="*/ 11318532 w 11318532"/>
              <a:gd name="connsiteY4" fmla="*/ 4260737 h 5112905"/>
              <a:gd name="connsiteX5" fmla="*/ 10466364 w 11318532"/>
              <a:gd name="connsiteY5" fmla="*/ 5112905 h 5112905"/>
              <a:gd name="connsiteX6" fmla="*/ 852168 w 11318532"/>
              <a:gd name="connsiteY6" fmla="*/ 5112905 h 5112905"/>
              <a:gd name="connsiteX7" fmla="*/ 0 w 11318532"/>
              <a:gd name="connsiteY7" fmla="*/ 4260737 h 5112905"/>
              <a:gd name="connsiteX8" fmla="*/ 0 w 11318532"/>
              <a:gd name="connsiteY8" fmla="*/ 852168 h 511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8532" h="5112905" fill="none" extrusionOk="0">
                <a:moveTo>
                  <a:pt x="0" y="852168"/>
                </a:moveTo>
                <a:cubicBezTo>
                  <a:pt x="10704" y="312489"/>
                  <a:pt x="317549" y="35420"/>
                  <a:pt x="852168" y="0"/>
                </a:cubicBezTo>
                <a:cubicBezTo>
                  <a:pt x="4823828" y="-73180"/>
                  <a:pt x="7171344" y="86135"/>
                  <a:pt x="10466364" y="0"/>
                </a:cubicBezTo>
                <a:cubicBezTo>
                  <a:pt x="11015493" y="23368"/>
                  <a:pt x="11285707" y="366785"/>
                  <a:pt x="11318532" y="852168"/>
                </a:cubicBezTo>
                <a:cubicBezTo>
                  <a:pt x="11474442" y="1774701"/>
                  <a:pt x="11179038" y="3116064"/>
                  <a:pt x="11318532" y="4260737"/>
                </a:cubicBezTo>
                <a:cubicBezTo>
                  <a:pt x="11296898" y="4729024"/>
                  <a:pt x="10974430" y="5065989"/>
                  <a:pt x="10466364" y="5112905"/>
                </a:cubicBezTo>
                <a:cubicBezTo>
                  <a:pt x="7652849" y="5157765"/>
                  <a:pt x="3915396" y="5230527"/>
                  <a:pt x="852168" y="5112905"/>
                </a:cubicBezTo>
                <a:cubicBezTo>
                  <a:pt x="367908" y="5142086"/>
                  <a:pt x="77426" y="4686709"/>
                  <a:pt x="0" y="4260737"/>
                </a:cubicBezTo>
                <a:cubicBezTo>
                  <a:pt x="-60313" y="3262245"/>
                  <a:pt x="168062" y="1520286"/>
                  <a:pt x="0" y="852168"/>
                </a:cubicBezTo>
                <a:close/>
              </a:path>
              <a:path w="11318532" h="5112905" stroke="0" extrusionOk="0">
                <a:moveTo>
                  <a:pt x="0" y="852168"/>
                </a:moveTo>
                <a:cubicBezTo>
                  <a:pt x="11877" y="456834"/>
                  <a:pt x="359631" y="-27685"/>
                  <a:pt x="852168" y="0"/>
                </a:cubicBezTo>
                <a:cubicBezTo>
                  <a:pt x="2661108" y="33707"/>
                  <a:pt x="9182203" y="-162475"/>
                  <a:pt x="10466364" y="0"/>
                </a:cubicBezTo>
                <a:cubicBezTo>
                  <a:pt x="11024769" y="-26956"/>
                  <a:pt x="11265153" y="421484"/>
                  <a:pt x="11318532" y="852168"/>
                </a:cubicBezTo>
                <a:cubicBezTo>
                  <a:pt x="11222343" y="2329461"/>
                  <a:pt x="11372047" y="3009161"/>
                  <a:pt x="11318532" y="4260737"/>
                </a:cubicBezTo>
                <a:cubicBezTo>
                  <a:pt x="11352433" y="4759695"/>
                  <a:pt x="10909589" y="5099513"/>
                  <a:pt x="10466364" y="5112905"/>
                </a:cubicBezTo>
                <a:cubicBezTo>
                  <a:pt x="8727963" y="5165756"/>
                  <a:pt x="4020446" y="5235187"/>
                  <a:pt x="852168" y="5112905"/>
                </a:cubicBezTo>
                <a:cubicBezTo>
                  <a:pt x="385494" y="5134688"/>
                  <a:pt x="23657" y="4733489"/>
                  <a:pt x="0" y="4260737"/>
                </a:cubicBezTo>
                <a:cubicBezTo>
                  <a:pt x="41338" y="3014223"/>
                  <a:pt x="-94415" y="1481009"/>
                  <a:pt x="0" y="85216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692785" y="747395"/>
            <a:ext cx="5789930" cy="844550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Ngắt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C000">
                    <a:lumMod val="50000"/>
                  </a:srgbClr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nhịp</a:t>
            </a:r>
            <a:r>
              <a:rPr lang="en-US" sz="4400" b="1" dirty="0">
                <a:solidFill>
                  <a:srgbClr val="FFC000">
                    <a:lumMod val="50000"/>
                  </a:srgbClr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400" b="1" dirty="0" err="1">
                <a:solidFill>
                  <a:srgbClr val="FFC000">
                    <a:lumMod val="50000"/>
                  </a:srgbClr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thơ</a:t>
            </a:r>
            <a:endParaRPr kumimoji="0" lang="en-US" sz="4400" b="1" i="0" u="none" strike="noStrike" kern="1200" cap="none" spc="0" normalizeH="0" baseline="0" noProof="0" dirty="0" err="1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pic>
        <p:nvPicPr>
          <p:cNvPr id="25" name="Picture 24" descr="Shape, circle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6" y="3988253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2" y="4180347"/>
            <a:ext cx="2775524" cy="2759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2200275"/>
            <a:ext cx="64160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trắng</a:t>
            </a:r>
            <a:endParaRPr lang="en-US" sz="4800" b="1" dirty="0">
              <a:solidFill>
                <a:srgbClr val="00B050"/>
              </a:solidFill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Vác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giỏ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đi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câu</a:t>
            </a:r>
            <a:endParaRPr lang="en-US" sz="4800" b="1" dirty="0">
              <a:solidFill>
                <a:srgbClr val="00B050"/>
              </a:solidFill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Em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ngồi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bờ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ao</a:t>
            </a:r>
            <a:endParaRPr lang="en-US" sz="4800" b="1" dirty="0">
              <a:solidFill>
                <a:srgbClr val="00B050"/>
              </a:solidFill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Anh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ra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sông</a:t>
            </a:r>
            <a:r>
              <a:rPr lang="en-US" sz="4800" b="1" dirty="0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35506" y="2509362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36748" y="3225482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85177" y="4008029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35145" y="4712059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559727" y="4741279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652166" y="4733649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343275" y="2369185"/>
            <a:ext cx="575945" cy="46037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P001 5 hàng" panose="020B0603050302020204" charset="0"/>
                <a:cs typeface="HP001 5 hàng" panose="020B0603050302020204" charset="0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82350" y="29749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" y="923290"/>
            <a:ext cx="4950460" cy="387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Đã có em 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 5 hàng" panose="020B0603050302020204" charset="0"/>
              <a:ea typeface="Arial-Rounded" panose="020B0500000000000000" pitchFamily="34" charset="0"/>
              <a:cs typeface="HP001 5 hàng" panose="020B06030503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8755" y="2185035"/>
            <a:ext cx="5124450" cy="333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Không con cá nhỏ…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3070" y="5700395"/>
            <a:ext cx="4605020" cy="63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Thái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Hoàng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Linh)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690" y="-43815"/>
            <a:ext cx="6851650" cy="142113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00729" y="1058793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255896" y="2209732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88229" y="2026639"/>
            <a:ext cx="89471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08305" y="2545247"/>
            <a:ext cx="75057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00786" y="4353321"/>
            <a:ext cx="75057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35281" y="4853420"/>
            <a:ext cx="56388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/>
      <p:bldP spid="11" grpId="0"/>
      <p:bldP spid="16" grpId="0" bldLvl="0" animBg="1"/>
      <p:bldP spid="1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83699D-CB8D-4E1D-9C9B-F16F61A78B7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2  Bai 13 Meo di cau ca  Doc Meo di cau ca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009CED-319C-4A8F-9EF0-8FDBC06696C0}:30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0488B6-83FD-4A4D-9E1A-4547CD2174FE}:30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BD4693-3270-41CB-947E-62533A6F321D}:30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4B4B0A-991D-4BF1-98E8-FC02B06D27C1}:30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5DB144-2E00-4707-BE6D-ACD4B781D776}:3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BD0390-999B-4646-B887-3BE114FE3185}:3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67C712-900E-4A84-ADA9-D8CA57DC0544}:3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666B12-E5C0-4760-9799-350B0D4972D8}:306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051D94-F9CA-48B3-881F-C2F18C01172C}:3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DFC4D4-6E18-423C-B865-500C7B70D266}:3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C9A2B3-E3EB-4EDE-B6A4-279FCEC413AF}:3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FA32BE-CF8A-425A-A58B-042055587CCF}:3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7D5D53-3271-443A-B6AC-6BDA2F9ABFA7}:3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2C94EE-D433-4EC5-BCF5-1BE98E9E5A5C}:2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71ED26-4599-4DA8-A57B-900E9D4C3A2E}:2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2B87D3-AED3-47BB-9E48-5D1B2637CDDA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8955E1-4C2A-4E1B-A75B-9FAC27ED09B7}:2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0E13CC-9DD3-41A4-A7EF-DAD15B51F401}:3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94B90D-22B3-4C01-BB5D-750F6B9249EC}:3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AC4F79-F1C2-43C0-B2D6-7DB674BE6566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ACA1C8-CBED-4B3A-B493-0F482A55D2E2}:30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4758D5-4902-417A-899B-22723C6D2EDD}:30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90B70F-7778-48C2-B776-17A289CEB030}:30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1164F7-9946-41E6-87DC-28308E256029}:3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BB8410-9A57-401B-827B-998CA94F4700}:31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242</TotalTime>
  <Words>1461</Words>
  <Application>Microsoft Office PowerPoint</Application>
  <PresentationFormat>Widescreen</PresentationFormat>
  <Paragraphs>285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Arial-Rounded</vt:lpstr>
      <vt:lpstr>Calibri</vt:lpstr>
      <vt:lpstr>Calibri Light</vt:lpstr>
      <vt:lpstr>Cambria</vt:lpstr>
      <vt:lpstr>HP001 4 hàng</vt:lpstr>
      <vt:lpstr>HP001 5 hàng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2  Bai 13 Meo di cau ca  Doc Meo di cau ca</dc:title>
  <dc:subject>9Slide.vn</dc:subject>
  <dc:creator>huong</dc:creator>
  <dc:description>9Slide.vn</dc:description>
  <cp:lastModifiedBy>SURFACE</cp:lastModifiedBy>
  <cp:revision>89</cp:revision>
  <dcterms:created xsi:type="dcterms:W3CDTF">2022-11-25T23:36:00Z</dcterms:created>
  <dcterms:modified xsi:type="dcterms:W3CDTF">2025-03-12T21:11:11Z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78161CE2D78B4C488453F44C8FFFF4A9_12</vt:lpwstr>
  </property>
  <property fmtid="{D5CDD505-2E9C-101B-9397-08002B2CF9AE}" pid="3" name="KSOProductBuildVer">
    <vt:lpwstr>1033-12.2.0.13489</vt:lpwstr>
  </property>
</Properties>
</file>