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pptx" ContentType="application/vnd.openxmlformats-officedocument.presentationml.presentation"/>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5" r:id="rId2"/>
    <p:sldMasterId id="2147483670" r:id="rId3"/>
    <p:sldMasterId id="2147483675" r:id="rId4"/>
    <p:sldMasterId id="2147483687" r:id="rId5"/>
  </p:sldMasterIdLst>
  <p:notesMasterIdLst>
    <p:notesMasterId r:id="rId29"/>
  </p:notesMasterIdLst>
  <p:sldIdLst>
    <p:sldId id="309" r:id="rId6"/>
    <p:sldId id="258" r:id="rId7"/>
    <p:sldId id="401" r:id="rId8"/>
    <p:sldId id="308" r:id="rId9"/>
    <p:sldId id="262" r:id="rId10"/>
    <p:sldId id="408" r:id="rId11"/>
    <p:sldId id="402" r:id="rId12"/>
    <p:sldId id="361" r:id="rId13"/>
    <p:sldId id="372" r:id="rId14"/>
    <p:sldId id="374" r:id="rId15"/>
    <p:sldId id="260" r:id="rId16"/>
    <p:sldId id="403" r:id="rId17"/>
    <p:sldId id="261" r:id="rId18"/>
    <p:sldId id="405" r:id="rId19"/>
    <p:sldId id="389" r:id="rId20"/>
    <p:sldId id="406" r:id="rId21"/>
    <p:sldId id="365" r:id="rId22"/>
    <p:sldId id="375" r:id="rId23"/>
    <p:sldId id="293" r:id="rId24"/>
    <p:sldId id="342" r:id="rId25"/>
    <p:sldId id="340" r:id="rId26"/>
    <p:sldId id="407" r:id="rId27"/>
    <p:sldId id="282"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70" d="100"/>
          <a:sy n="70" d="100"/>
        </p:scale>
        <p:origin x="852" y="4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37C9E5-C3D8-409D-8B43-B4E3E82806DA}" type="datetimeFigureOut">
              <a:rPr lang="en-US" smtClean="0"/>
              <a:t>3/13/2025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2E7861-D01F-4128-9F24-91D954AC77FD}" type="slidenum">
              <a:rPr lang="en-US" smtClean="0"/>
              <a:t>‹#›</a:t>
            </a:fld>
            <a:endParaRPr lang="en-US"/>
          </a:p>
        </p:txBody>
      </p:sp>
    </p:spTree>
    <p:extLst>
      <p:ext uri="{BB962C8B-B14F-4D97-AF65-F5344CB8AC3E}">
        <p14:creationId xmlns:p14="http://schemas.microsoft.com/office/powerpoint/2010/main" val="76883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714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2E7861-D01F-4128-9F24-91D954AC77FD}" type="slidenum">
              <a:rPr lang="en-US" smtClean="0"/>
              <a:t>10</a:t>
            </a:fld>
            <a:endParaRPr lang="en-US"/>
          </a:p>
        </p:txBody>
      </p:sp>
    </p:spTree>
    <p:extLst>
      <p:ext uri="{BB962C8B-B14F-4D97-AF65-F5344CB8AC3E}">
        <p14:creationId xmlns:p14="http://schemas.microsoft.com/office/powerpoint/2010/main" val="1998374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1304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5278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45270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0763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14130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2E7861-D01F-4128-9F24-91D954AC77FD}" type="slidenum">
              <a:rPr lang="en-US" smtClean="0"/>
              <a:t>17</a:t>
            </a:fld>
            <a:endParaRPr lang="en-US"/>
          </a:p>
        </p:txBody>
      </p:sp>
    </p:spTree>
    <p:extLst>
      <p:ext uri="{BB962C8B-B14F-4D97-AF65-F5344CB8AC3E}">
        <p14:creationId xmlns:p14="http://schemas.microsoft.com/office/powerpoint/2010/main" val="28252322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39182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337719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544177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2E7861-D01F-4128-9F24-91D954AC77FD}" type="slidenum">
              <a:rPr lang="en-US" smtClean="0"/>
              <a:t>20</a:t>
            </a:fld>
            <a:endParaRPr lang="en-US"/>
          </a:p>
        </p:txBody>
      </p:sp>
    </p:spTree>
    <p:extLst>
      <p:ext uri="{BB962C8B-B14F-4D97-AF65-F5344CB8AC3E}">
        <p14:creationId xmlns:p14="http://schemas.microsoft.com/office/powerpoint/2010/main" val="2093433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37383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2E7861-D01F-4128-9F24-91D954AC77FD}" type="slidenum">
              <a:rPr lang="en-US" smtClean="0"/>
              <a:t>22</a:t>
            </a:fld>
            <a:endParaRPr lang="en-US"/>
          </a:p>
        </p:txBody>
      </p:sp>
    </p:spTree>
    <p:extLst>
      <p:ext uri="{BB962C8B-B14F-4D97-AF65-F5344CB8AC3E}">
        <p14:creationId xmlns:p14="http://schemas.microsoft.com/office/powerpoint/2010/main" val="3948333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2424301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407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2E7861-D01F-4128-9F24-91D954AC77FD}" type="slidenum">
              <a:rPr lang="en-US" smtClean="0"/>
              <a:t>4</a:t>
            </a:fld>
            <a:endParaRPr lang="en-US"/>
          </a:p>
        </p:txBody>
      </p:sp>
    </p:spTree>
    <p:extLst>
      <p:ext uri="{BB962C8B-B14F-4D97-AF65-F5344CB8AC3E}">
        <p14:creationId xmlns:p14="http://schemas.microsoft.com/office/powerpoint/2010/main" val="37635567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77753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42E7861-D01F-4128-9F24-91D954AC77FD}" type="slidenum">
              <a:rPr lang="en-US" smtClean="0"/>
              <a:t>6</a:t>
            </a:fld>
            <a:endParaRPr lang="en-US"/>
          </a:p>
        </p:txBody>
      </p:sp>
    </p:spTree>
    <p:extLst>
      <p:ext uri="{BB962C8B-B14F-4D97-AF65-F5344CB8AC3E}">
        <p14:creationId xmlns:p14="http://schemas.microsoft.com/office/powerpoint/2010/main" val="473044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08790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807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Giáo viên có thể hỏi các câu hỏi khác để slide sau dẫn vào hoạt động 1</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CEF776A-FDDA-4092-91BE-865F276CDB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00270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758792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2025/3/13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5431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673758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3330534187"/>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19140-99A3-4B37-8738-7932FB3FD7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EF1B4D-F0FB-46A7-9697-B745CAD56FD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3D6204-40B4-4A0E-9392-9CCA81966FEB}"/>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5" name="Footer Placeholder 4">
            <a:extLst>
              <a:ext uri="{FF2B5EF4-FFF2-40B4-BE49-F238E27FC236}">
                <a16:creationId xmlns:a16="http://schemas.microsoft.com/office/drawing/2014/main" id="{DE7A8B0A-12CC-44C8-BC28-2AC2961207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2ACEA3-BB9C-4EA0-AE0A-F005D1CE1F37}"/>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952904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F2D9A-0A8C-4A24-A7C5-BC806979FE4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B41E9B1-3B94-4D07-B686-2FF6EE4611F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6F60B-1E71-43E2-AFA4-A9172B55810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5" name="Footer Placeholder 4">
            <a:extLst>
              <a:ext uri="{FF2B5EF4-FFF2-40B4-BE49-F238E27FC236}">
                <a16:creationId xmlns:a16="http://schemas.microsoft.com/office/drawing/2014/main" id="{7839E1C0-6C40-43A4-8C21-77B3D9D5EB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4B3FCE7-8A8B-4A04-8F7D-76B7C9157D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985602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5EB61-6666-4002-ADD0-BB5E1E09467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D509DD8-410D-4C70-BA3A-CC895247250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EEEC8A6-F91E-4D73-AA9A-D4FDCF138761}"/>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5" name="Footer Placeholder 4">
            <a:extLst>
              <a:ext uri="{FF2B5EF4-FFF2-40B4-BE49-F238E27FC236}">
                <a16:creationId xmlns:a16="http://schemas.microsoft.com/office/drawing/2014/main" id="{08379325-43F5-4290-9760-C8818F91C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04E56-5925-4E64-8074-1758E3C10882}"/>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8126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FF971-713C-406A-A9E3-353A144A3AF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6572A03-1FB2-4EAA-87C2-0995DEE0171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B1ED61-9B91-4902-841E-B8AA8B9A411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E14880-A819-4D98-B923-CEF45784F625}"/>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6" name="Footer Placeholder 5">
            <a:extLst>
              <a:ext uri="{FF2B5EF4-FFF2-40B4-BE49-F238E27FC236}">
                <a16:creationId xmlns:a16="http://schemas.microsoft.com/office/drawing/2014/main" id="{340E2F2B-1A9B-48EE-B88B-53A659B997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5DCA6BB-EF72-480E-885D-3F4208273F00}"/>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0026772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978CA-20FF-4DB8-8AC8-4512833BEC0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99201E6-A293-4C83-8237-BBD273C6A48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F8B19F-A245-43C2-8AEC-250702849A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F8C962-4014-410A-A709-CFAA85A96AC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DFA13-C27B-4106-A9C4-B252723E28A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9CA8C50-011D-4C3A-8B0B-BFF03B30911C}"/>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8" name="Footer Placeholder 7">
            <a:extLst>
              <a:ext uri="{FF2B5EF4-FFF2-40B4-BE49-F238E27FC236}">
                <a16:creationId xmlns:a16="http://schemas.microsoft.com/office/drawing/2014/main" id="{D20C50A9-C63A-44E8-AC56-99174F8C73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5CFA456-A2CE-4CFF-B6C0-38078809B77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251144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C605C-2DED-49FC-B081-B5496387E5E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58953C9-04F0-4CEC-9384-9A11FD478322}"/>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4" name="Footer Placeholder 3">
            <a:extLst>
              <a:ext uri="{FF2B5EF4-FFF2-40B4-BE49-F238E27FC236}">
                <a16:creationId xmlns:a16="http://schemas.microsoft.com/office/drawing/2014/main" id="{F8135F11-A6F4-4DF2-9D42-68839F4DE1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85D0286-4350-477A-B8BF-EDCD63E32DD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7366678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4670B-DAC2-4E52-9C2A-52C5DFF9B64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3" name="Footer Placeholder 2">
            <a:extLst>
              <a:ext uri="{FF2B5EF4-FFF2-40B4-BE49-F238E27FC236}">
                <a16:creationId xmlns:a16="http://schemas.microsoft.com/office/drawing/2014/main" id="{E7BC74E1-45AD-4BE3-96AC-E7DC3BCE9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EDB759F-DB88-4A4F-B569-739370A6339D}"/>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4184446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2025/3/13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63578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67008-8D3B-4B89-AC70-9B79BA3E316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A49FA3-7484-470F-A82E-A30FFD6481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5BE5E26-6805-4737-ADB8-A456337ECED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C06BC2-6A0C-4207-8868-C5CF02916B08}"/>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6" name="Footer Placeholder 5">
            <a:extLst>
              <a:ext uri="{FF2B5EF4-FFF2-40B4-BE49-F238E27FC236}">
                <a16:creationId xmlns:a16="http://schemas.microsoft.com/office/drawing/2014/main" id="{5931C44C-99D6-44D5-8F32-49217A02CA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BEF741-73C3-4EB6-9661-949719544836}"/>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38009847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EDBB5-4830-4A2B-9929-3E74284F2DD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E54164-6AD7-4841-9685-AE5FAF15C53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A78504-B14E-46A8-93DA-07D3D555787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700A99-0F17-484B-9975-22E67D21D87A}"/>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6" name="Footer Placeholder 5">
            <a:extLst>
              <a:ext uri="{FF2B5EF4-FFF2-40B4-BE49-F238E27FC236}">
                <a16:creationId xmlns:a16="http://schemas.microsoft.com/office/drawing/2014/main" id="{E5568839-AA98-4E0F-B917-361646C19A2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CA205A-649B-4610-9AA6-B16FD75C9C58}"/>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2719497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F883F-4614-47D9-9822-D3AC2A3F78A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A51734-0334-46E3-BB2C-05C6B297979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E6B8A4-81E9-4549-9EAA-86EE33A40933}"/>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5" name="Footer Placeholder 4">
            <a:extLst>
              <a:ext uri="{FF2B5EF4-FFF2-40B4-BE49-F238E27FC236}">
                <a16:creationId xmlns:a16="http://schemas.microsoft.com/office/drawing/2014/main" id="{172AD228-6864-4253-B9EE-39A524DC98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BE4999-8A8A-4343-B31E-D1AA8E99DD44}"/>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8381257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848369-8363-4C8F-8047-7226784C645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49BDC87-5C11-41E6-A7FA-D3916DD0238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2C893-B740-457A-938D-A6F5087CB210}"/>
              </a:ext>
            </a:extLst>
          </p:cNvPr>
          <p:cNvSpPr>
            <a:spLocks noGrp="1"/>
          </p:cNvSpPr>
          <p:nvPr>
            <p:ph type="dt" sz="half" idx="10"/>
          </p:nvPr>
        </p:nvSpPr>
        <p:spPr>
          <a:xfrm>
            <a:off x="838200" y="6356350"/>
            <a:ext cx="2743200" cy="365125"/>
          </a:xfrm>
          <a:prstGeom prst="rect">
            <a:avLst/>
          </a:prstGeom>
        </p:spPr>
        <p:txBody>
          <a:bodyPr/>
          <a:lstStyle/>
          <a:p>
            <a:fld id="{AB629A6F-9D6C-4672-B612-07EDDC722A2E}" type="datetimeFigureOut">
              <a:rPr lang="en-US" smtClean="0"/>
              <a:t>3/13/2025</a:t>
            </a:fld>
            <a:endParaRPr lang="en-US"/>
          </a:p>
        </p:txBody>
      </p:sp>
      <p:sp>
        <p:nvSpPr>
          <p:cNvPr id="5" name="Footer Placeholder 4">
            <a:extLst>
              <a:ext uri="{FF2B5EF4-FFF2-40B4-BE49-F238E27FC236}">
                <a16:creationId xmlns:a16="http://schemas.microsoft.com/office/drawing/2014/main" id="{710E751E-62C3-4C8C-8406-1E9069A5F1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E3C85E-18CD-424F-AA8F-7222B1D85FBB}"/>
              </a:ext>
            </a:extLst>
          </p:cNvPr>
          <p:cNvSpPr>
            <a:spLocks noGrp="1"/>
          </p:cNvSpPr>
          <p:nvPr>
            <p:ph type="sldNum" sz="quarter" idx="12"/>
          </p:nvPr>
        </p:nvSpPr>
        <p:spPr>
          <a:xfrm>
            <a:off x="8610600" y="6356350"/>
            <a:ext cx="2743200" cy="365125"/>
          </a:xfrm>
          <a:prstGeom prst="rect">
            <a:avLst/>
          </a:prstGeom>
        </p:spPr>
        <p:txBody>
          <a:bodyPr/>
          <a:lstStyle/>
          <a:p>
            <a:fld id="{4D47EFB2-D797-4E77-BD54-429A6194769C}" type="slidenum">
              <a:rPr lang="en-US" smtClean="0"/>
              <a:t>‹#›</a:t>
            </a:fld>
            <a:endParaRPr lang="en-US"/>
          </a:p>
        </p:txBody>
      </p:sp>
    </p:spTree>
    <p:extLst>
      <p:ext uri="{BB962C8B-B14F-4D97-AF65-F5344CB8AC3E}">
        <p14:creationId xmlns:p14="http://schemas.microsoft.com/office/powerpoint/2010/main" val="1550610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0ACB-03B5-48BD-9186-B463A0B9B3F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58CA6FFA-1F2D-4E59-9F03-5582A126605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4F825A9-39B3-421A-AA88-6D83D74C2C6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5" name="Footer Placeholder 4">
            <a:extLst>
              <a:ext uri="{FF2B5EF4-FFF2-40B4-BE49-F238E27FC236}">
                <a16:creationId xmlns:a16="http://schemas.microsoft.com/office/drawing/2014/main" id="{82836F47-B750-48F1-A5AE-A645B147F61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6367836-4DB5-4801-B9E6-FF72D868CD7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pic>
        <p:nvPicPr>
          <p:cNvPr id="7" name="Picture 6" descr="Logo&#10;&#10;Description automatically generated">
            <a:extLst>
              <a:ext uri="{FF2B5EF4-FFF2-40B4-BE49-F238E27FC236}">
                <a16:creationId xmlns:a16="http://schemas.microsoft.com/office/drawing/2014/main" id="{62918E10-43DF-4D34-9191-B9E03534C02A}"/>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5" b="-5"/>
          <a:stretch/>
        </p:blipFill>
        <p:spPr>
          <a:xfrm>
            <a:off x="12537831" y="5412067"/>
            <a:ext cx="1888566" cy="1888566"/>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spTree>
    <p:extLst>
      <p:ext uri="{BB962C8B-B14F-4D97-AF65-F5344CB8AC3E}">
        <p14:creationId xmlns:p14="http://schemas.microsoft.com/office/powerpoint/2010/main" val="3338053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1BDE-70B8-41B3-8C3F-515E85376EC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85385BF-75FE-43A9-A699-2832DB21EB43}"/>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232E8B5-A34D-4069-9781-C6A38B5A0A4C}"/>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5" name="Footer Placeholder 4">
            <a:extLst>
              <a:ext uri="{FF2B5EF4-FFF2-40B4-BE49-F238E27FC236}">
                <a16:creationId xmlns:a16="http://schemas.microsoft.com/office/drawing/2014/main" id="{3CA607E9-D457-4B14-9F5E-3765FF6419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29229F7-26E9-4F21-BA5F-A81E8427701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01448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3654E-2247-4F12-97BC-5FB06279ED4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758AA07D-7556-4F3F-A150-308C579A8C4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8C491E-1271-4662-9298-D41F924C2FB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5" name="Footer Placeholder 4">
            <a:extLst>
              <a:ext uri="{FF2B5EF4-FFF2-40B4-BE49-F238E27FC236}">
                <a16:creationId xmlns:a16="http://schemas.microsoft.com/office/drawing/2014/main" id="{F395B13A-2415-4A87-BDF7-50D4868CAE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134F103-8E78-46A9-9C65-EE6A6F9AA18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4224755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D9BA2-BF15-4E32-BD38-79FE65DD74B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64A23AD2-123E-44A5-9EEE-1AE17647949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03B319F-06F6-40BD-95C2-DEFD540B096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5D0105AD-3417-492F-B151-6E0F3BE3B7D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6" name="Footer Placeholder 5">
            <a:extLst>
              <a:ext uri="{FF2B5EF4-FFF2-40B4-BE49-F238E27FC236}">
                <a16:creationId xmlns:a16="http://schemas.microsoft.com/office/drawing/2014/main" id="{38230A0E-E66F-4529-A77E-6C35DC40440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CAE6EC02-452D-4395-84B8-92B8E571B10E}"/>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7190807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6C41B-FC13-40BD-8D38-5D9B0ACCB9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2EFE328-0FA8-453A-8B94-6657A0ECAFE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09C269A-D6E3-44E9-9510-8A47320E690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16CF0E5E-E5E0-4E5C-BF6F-D7997897BE1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573F3-3BF5-43BA-BA2A-23EB1097319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B5E0900-2790-4A23-85A4-9E80C3A6D95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8" name="Footer Placeholder 7">
            <a:extLst>
              <a:ext uri="{FF2B5EF4-FFF2-40B4-BE49-F238E27FC236}">
                <a16:creationId xmlns:a16="http://schemas.microsoft.com/office/drawing/2014/main" id="{D7C832B6-B21D-4040-8159-ACBD40250E7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4C11D958-42B2-457D-B06C-AC508A3BC9AD}"/>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8628141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1AFC1-B2FE-440E-9B9F-4C8E9E05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70FBB54-C816-47EA-B7F1-37917C91B456}"/>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4" name="Footer Placeholder 3">
            <a:extLst>
              <a:ext uri="{FF2B5EF4-FFF2-40B4-BE49-F238E27FC236}">
                <a16:creationId xmlns:a16="http://schemas.microsoft.com/office/drawing/2014/main" id="{319FD7F5-9D4D-4DD0-88D6-D9E00B176DC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D317A24E-730C-4C26-9152-8303FF578DC4}"/>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14937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42919274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453BB-846D-4ED7-A930-CF802A36632B}"/>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3" name="Footer Placeholder 2">
            <a:extLst>
              <a:ext uri="{FF2B5EF4-FFF2-40B4-BE49-F238E27FC236}">
                <a16:creationId xmlns:a16="http://schemas.microsoft.com/office/drawing/2014/main" id="{BCA940B3-5641-443A-8657-C0279C09BAE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5A886BD3-B7EB-4D89-A1D2-E6B2F7B94B12}"/>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7229510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46882-AC4E-4683-8208-FB4F810324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70779A20-D4B7-4EF2-95D5-BFFFD6E2DAF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BA8B6526-622D-48C9-A8C1-F02C22DCAA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F2645E-719D-4D01-A10D-2B249CA0F223}"/>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6" name="Footer Placeholder 5">
            <a:extLst>
              <a:ext uri="{FF2B5EF4-FFF2-40B4-BE49-F238E27FC236}">
                <a16:creationId xmlns:a16="http://schemas.microsoft.com/office/drawing/2014/main" id="{1DD36170-26F6-4FC9-91ED-96026CABA79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99575ED0-49C2-4027-86EC-1F3EB72496B5}"/>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701903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C7422-8F70-4740-BEA2-F6C3C87015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F96E0D91-562D-4498-9462-38F4CD93E9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31736A6-EF2C-450A-B24E-14F704C304E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FF3A8F-F646-4C26-B41B-2419FBBBFC2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6" name="Footer Placeholder 5">
            <a:extLst>
              <a:ext uri="{FF2B5EF4-FFF2-40B4-BE49-F238E27FC236}">
                <a16:creationId xmlns:a16="http://schemas.microsoft.com/office/drawing/2014/main" id="{934EF5B4-8E52-4044-BE20-B45C60A1EC9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54C3AC2B-E958-453F-BFCA-30E26A94C660}"/>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9752864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E0068-EC9D-41E9-AF81-FF0978899A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7913783-D6F7-49BC-9556-B085A52CE82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B71F616-9B69-4837-BE40-AE3F6B2FECC4}"/>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5" name="Footer Placeholder 4">
            <a:extLst>
              <a:ext uri="{FF2B5EF4-FFF2-40B4-BE49-F238E27FC236}">
                <a16:creationId xmlns:a16="http://schemas.microsoft.com/office/drawing/2014/main" id="{E815BBCC-4156-439E-AD99-2EAF2FD56C8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160998C-05B5-4BE9-9C43-18413510B5E9}"/>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32793920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99FF5-EA9E-4862-A59C-B09D879E591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B9B181E-3031-450D-8076-5D91AF806C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FBB350-10AA-4E7F-AEEC-8949CCFAD71F}"/>
              </a:ext>
            </a:extLst>
          </p:cNvPr>
          <p:cNvSpPr>
            <a:spLocks noGrp="1"/>
          </p:cNvSpPr>
          <p:nvPr>
            <p:ph type="dt" sz="half" idx="10"/>
          </p:nvPr>
        </p:nvSpPr>
        <p:spPr>
          <a:xfrm>
            <a:off x="838200" y="6356350"/>
            <a:ext cx="2743200" cy="365125"/>
          </a:xfrm>
          <a:prstGeom prst="rect">
            <a:avLst/>
          </a:prstGeom>
        </p:spPr>
        <p:txBody>
          <a:bodyPr/>
          <a:lstStyle/>
          <a:p>
            <a:fld id="{A02D5873-6696-4EE0-B765-90B210B469DD}" type="datetimeFigureOut">
              <a:rPr lang="vi-VN" smtClean="0"/>
              <a:t>13/03/2025</a:t>
            </a:fld>
            <a:endParaRPr lang="vi-VN"/>
          </a:p>
        </p:txBody>
      </p:sp>
      <p:sp>
        <p:nvSpPr>
          <p:cNvPr id="5" name="Footer Placeholder 4">
            <a:extLst>
              <a:ext uri="{FF2B5EF4-FFF2-40B4-BE49-F238E27FC236}">
                <a16:creationId xmlns:a16="http://schemas.microsoft.com/office/drawing/2014/main" id="{035FA7E7-94F0-4306-A1A6-7F047FF2AA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05FAE36-E8B4-4F5A-BF83-8DE4A04E2BDA}"/>
              </a:ext>
            </a:extLst>
          </p:cNvPr>
          <p:cNvSpPr>
            <a:spLocks noGrp="1"/>
          </p:cNvSpPr>
          <p:nvPr>
            <p:ph type="sldNum" sz="quarter" idx="12"/>
          </p:nvPr>
        </p:nvSpPr>
        <p:spPr>
          <a:xfrm>
            <a:off x="8610600" y="6356350"/>
            <a:ext cx="2743200" cy="365125"/>
          </a:xfrm>
          <a:prstGeom prst="rect">
            <a:avLst/>
          </a:prstGeom>
        </p:spPr>
        <p:txBody>
          <a:bodyPr/>
          <a:lstStyle/>
          <a:p>
            <a:fld id="{B5EFC2C3-EF38-4623-91D1-CDCC7ECE7205}" type="slidenum">
              <a:rPr lang="vi-VN" smtClean="0"/>
              <a:t>‹#›</a:t>
            </a:fld>
            <a:endParaRPr lang="vi-VN"/>
          </a:p>
        </p:txBody>
      </p:sp>
    </p:spTree>
    <p:extLst>
      <p:ext uri="{BB962C8B-B14F-4D97-AF65-F5344CB8AC3E}">
        <p14:creationId xmlns:p14="http://schemas.microsoft.com/office/powerpoint/2010/main" val="2321892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8441055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95030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p:txBody>
          <a:bodyPr/>
          <a:lstStyle/>
          <a:p>
            <a:fld id="{4F586887-ACC7-478C-B2C3-CF2D8BFAD57F}" type="datetimeFigureOut">
              <a:rPr lang="zh-CN" altLang="en-US" smtClean="0"/>
              <a:t>2025/3/13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511028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96C69321-35DD-4BC7-953A-DC16A57A483D}" type="datetimeFigureOut">
              <a:rPr lang="en-GB" smtClean="0"/>
              <a:t>13/03/2025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DF5074B-1D8C-4FBF-B643-29DBF83DE07B}" type="slidenum">
              <a:rPr lang="en-GB" smtClean="0"/>
              <a:t>‹#›</a:t>
            </a:fld>
            <a:endParaRPr lang="en-GB"/>
          </a:p>
        </p:txBody>
      </p:sp>
      <p:grpSp>
        <p:nvGrpSpPr>
          <p:cNvPr id="7" name="Group 6"/>
          <p:cNvGrpSpPr/>
          <p:nvPr userDrawn="1"/>
        </p:nvGrpSpPr>
        <p:grpSpPr>
          <a:xfrm>
            <a:off x="0" y="1"/>
            <a:ext cx="12268200" cy="6887497"/>
            <a:chOff x="0" y="-29497"/>
            <a:chExt cx="12268200" cy="6887497"/>
          </a:xfrm>
        </p:grpSpPr>
        <p:pic>
          <p:nvPicPr>
            <p:cNvPr id="8" name="Picture 7"/>
            <p:cNvPicPr>
              <a:picLocks noChangeAspect="1"/>
            </p:cNvPicPr>
            <p:nvPr/>
          </p:nvPicPr>
          <p:blipFill rotWithShape="1">
            <a:blip r:embed="rId2"/>
            <a:srcRect l="6570" t="16308"/>
            <a:stretch/>
          </p:blipFill>
          <p:spPr>
            <a:xfrm>
              <a:off x="0" y="-29497"/>
              <a:ext cx="12268200" cy="6887497"/>
            </a:xfrm>
            <a:prstGeom prst="rect">
              <a:avLst/>
            </a:prstGeom>
          </p:spPr>
        </p:pic>
        <p:sp>
          <p:nvSpPr>
            <p:cNvPr id="9" name="Rounded Rectangle 8"/>
            <p:cNvSpPr/>
            <p:nvPr/>
          </p:nvSpPr>
          <p:spPr>
            <a:xfrm rot="4396381">
              <a:off x="8532461" y="4718058"/>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0" name="Rounded Rectangle 9"/>
            <p:cNvSpPr/>
            <p:nvPr/>
          </p:nvSpPr>
          <p:spPr>
            <a:xfrm rot="4396381">
              <a:off x="10296967" y="4718059"/>
              <a:ext cx="94108" cy="27432"/>
            </a:xfrm>
            <a:prstGeom prst="roundRect">
              <a:avLst>
                <a:gd name="adj" fmla="val 50000"/>
              </a:avLst>
            </a:prstGeom>
            <a:solidFill>
              <a:srgbClr val="FDCA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grpSp>
      <p:sp>
        <p:nvSpPr>
          <p:cNvPr id="11" name="Oval 10"/>
          <p:cNvSpPr/>
          <p:nvPr userDrawn="1"/>
        </p:nvSpPr>
        <p:spPr>
          <a:xfrm>
            <a:off x="9573760" y="2632844"/>
            <a:ext cx="673101" cy="67310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2" name="Rectangle 11"/>
          <p:cNvSpPr/>
          <p:nvPr userDrawn="1"/>
        </p:nvSpPr>
        <p:spPr>
          <a:xfrm>
            <a:off x="9894320" y="1733836"/>
            <a:ext cx="673101" cy="67310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3" name="Isosceles Triangle 12"/>
          <p:cNvSpPr/>
          <p:nvPr userDrawn="1"/>
        </p:nvSpPr>
        <p:spPr>
          <a:xfrm>
            <a:off x="8866642" y="1741460"/>
            <a:ext cx="673101" cy="67310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4" name="Parallelogram 13"/>
          <p:cNvSpPr/>
          <p:nvPr userDrawn="1"/>
        </p:nvSpPr>
        <p:spPr>
          <a:xfrm>
            <a:off x="8628376" y="2797943"/>
            <a:ext cx="673101" cy="673101"/>
          </a:xfrm>
          <a:prstGeom prst="parallelogram">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
        <p:nvSpPr>
          <p:cNvPr id="15" name="Heart 14"/>
          <p:cNvSpPr/>
          <p:nvPr userDrawn="1"/>
        </p:nvSpPr>
        <p:spPr>
          <a:xfrm>
            <a:off x="10720900" y="2283592"/>
            <a:ext cx="673101" cy="673101"/>
          </a:xfrm>
          <a:prstGeom prst="heart">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p>
        </p:txBody>
      </p:sp>
    </p:spTree>
    <p:extLst>
      <p:ext uri="{BB962C8B-B14F-4D97-AF65-F5344CB8AC3E}">
        <p14:creationId xmlns:p14="http://schemas.microsoft.com/office/powerpoint/2010/main" val="3209230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pPr/>
              <a:t>2025/3/13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pPr/>
              <a:t>‹#›</a:t>
            </a:fld>
            <a:endParaRPr lang="zh-CN" altLang="en-US"/>
          </a:p>
        </p:txBody>
      </p:sp>
    </p:spTree>
    <p:extLst>
      <p:ext uri="{BB962C8B-B14F-4D97-AF65-F5344CB8AC3E}">
        <p14:creationId xmlns:p14="http://schemas.microsoft.com/office/powerpoint/2010/main" val="2303176198"/>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875698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g"/><Relationship Id="rId11" Type="http://schemas.openxmlformats.org/officeDocument/2006/relationships/image" Target="../media/image6.jp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1.jpg"/><Relationship Id="rId5" Type="http://schemas.openxmlformats.org/officeDocument/2006/relationships/theme" Target="../theme/theme2.xml"/><Relationship Id="rId10" Type="http://schemas.openxmlformats.org/officeDocument/2006/relationships/image" Target="../media/image5.png"/><Relationship Id="rId4" Type="http://schemas.openxmlformats.org/officeDocument/2006/relationships/slideLayout" Target="../slideLayouts/slideLayout8.xml"/><Relationship Id="rId9"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1.xml"/><Relationship Id="rId7" Type="http://schemas.openxmlformats.org/officeDocument/2006/relationships/image" Target="../media/image2.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1.jpg"/><Relationship Id="rId5" Type="http://schemas.openxmlformats.org/officeDocument/2006/relationships/theme" Target="../theme/theme3.xml"/><Relationship Id="rId10" Type="http://schemas.openxmlformats.org/officeDocument/2006/relationships/image" Target="../media/image5.png"/><Relationship Id="rId4" Type="http://schemas.openxmlformats.org/officeDocument/2006/relationships/slideLayout" Target="../slideLayouts/slideLayout12.xml"/><Relationship Id="rId9"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8.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pic>
        <p:nvPicPr>
          <p:cNvPr id="21" name="Picture 20" descr="A picture containing shape&#10;&#10;Description automatically generated">
            <a:extLst>
              <a:ext uri="{FF2B5EF4-FFF2-40B4-BE49-F238E27FC236}">
                <a16:creationId xmlns:a16="http://schemas.microsoft.com/office/drawing/2014/main" id="{F23325BB-F4F8-4F28-9ABB-69D98C6336E0}"/>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691149" y="439993"/>
            <a:ext cx="1368527" cy="1368527"/>
          </a:xfrm>
          <a:prstGeom prst="rect">
            <a:avLst/>
          </a:prstGeom>
        </p:spPr>
      </p:pic>
    </p:spTree>
    <p:extLst>
      <p:ext uri="{BB962C8B-B14F-4D97-AF65-F5344CB8AC3E}">
        <p14:creationId xmlns:p14="http://schemas.microsoft.com/office/powerpoint/2010/main" val="4156844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258210145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6">
            <a:lum/>
          </a:blip>
          <a:srcRect/>
          <a:stretch>
            <a:fillRect t="-19000" b="-19000"/>
          </a:stretch>
        </a:blipFill>
        <a:effectLst/>
      </p:bgPr>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grpSp>
        <p:nvGrpSpPr>
          <p:cNvPr id="4" name="组合 3">
            <a:extLst>
              <a:ext uri="{FF2B5EF4-FFF2-40B4-BE49-F238E27FC236}">
                <a16:creationId xmlns:a16="http://schemas.microsoft.com/office/drawing/2014/main" id="{6DC100E5-725A-4BEC-B104-6DD8E4C120DE}"/>
              </a:ext>
            </a:extLst>
          </p:cNvPr>
          <p:cNvGrpSpPr/>
          <p:nvPr userDrawn="1"/>
        </p:nvGrpSpPr>
        <p:grpSpPr>
          <a:xfrm>
            <a:off x="-678979" y="-345127"/>
            <a:ext cx="13787557" cy="7213173"/>
            <a:chOff x="-678979" y="-345127"/>
            <a:chExt cx="13787557" cy="7213173"/>
          </a:xfrm>
        </p:grpSpPr>
        <p:pic>
          <p:nvPicPr>
            <p:cNvPr id="5" name="图片 4">
              <a:extLst>
                <a:ext uri="{FF2B5EF4-FFF2-40B4-BE49-F238E27FC236}">
                  <a16:creationId xmlns:a16="http://schemas.microsoft.com/office/drawing/2014/main" id="{C211FBDD-4A3C-469B-A4F9-F04C80BDFF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6" name="组合 5">
              <a:extLst>
                <a:ext uri="{FF2B5EF4-FFF2-40B4-BE49-F238E27FC236}">
                  <a16:creationId xmlns:a16="http://schemas.microsoft.com/office/drawing/2014/main" id="{19D29A8B-2118-4884-976E-2B3BEEB5E4CF}"/>
                </a:ext>
              </a:extLst>
            </p:cNvPr>
            <p:cNvGrpSpPr/>
            <p:nvPr/>
          </p:nvGrpSpPr>
          <p:grpSpPr>
            <a:xfrm>
              <a:off x="-24568" y="6405779"/>
              <a:ext cx="10082716" cy="462267"/>
              <a:chOff x="-24568" y="6405779"/>
              <a:chExt cx="10082716" cy="462267"/>
            </a:xfrm>
          </p:grpSpPr>
          <p:grpSp>
            <p:nvGrpSpPr>
              <p:cNvPr id="14" name="组合 13">
                <a:extLst>
                  <a:ext uri="{FF2B5EF4-FFF2-40B4-BE49-F238E27FC236}">
                    <a16:creationId xmlns:a16="http://schemas.microsoft.com/office/drawing/2014/main" id="{E803D0EA-DF3E-473D-82A7-B9E80C59F85B}"/>
                  </a:ext>
                </a:extLst>
              </p:cNvPr>
              <p:cNvGrpSpPr/>
              <p:nvPr/>
            </p:nvGrpSpPr>
            <p:grpSpPr>
              <a:xfrm>
                <a:off x="-24568" y="6409359"/>
                <a:ext cx="7860878" cy="458687"/>
                <a:chOff x="-24568" y="6155203"/>
                <a:chExt cx="12216568" cy="712844"/>
              </a:xfrm>
            </p:grpSpPr>
            <p:grpSp>
              <p:nvGrpSpPr>
                <p:cNvPr id="16" name="组合 15">
                  <a:extLst>
                    <a:ext uri="{FF2B5EF4-FFF2-40B4-BE49-F238E27FC236}">
                      <a16:creationId xmlns:a16="http://schemas.microsoft.com/office/drawing/2014/main" id="{982FF40D-8BA0-4B8A-83B2-B67A23DB3165}"/>
                    </a:ext>
                  </a:extLst>
                </p:cNvPr>
                <p:cNvGrpSpPr/>
                <p:nvPr/>
              </p:nvGrpSpPr>
              <p:grpSpPr>
                <a:xfrm>
                  <a:off x="3259014" y="6155203"/>
                  <a:ext cx="8932986" cy="702797"/>
                  <a:chOff x="-1" y="5898802"/>
                  <a:chExt cx="12192000" cy="959198"/>
                </a:xfrm>
              </p:grpSpPr>
              <p:pic>
                <p:nvPicPr>
                  <p:cNvPr id="18" name="图片 17">
                    <a:extLst>
                      <a:ext uri="{FF2B5EF4-FFF2-40B4-BE49-F238E27FC236}">
                        <a16:creationId xmlns:a16="http://schemas.microsoft.com/office/drawing/2014/main" id="{A9C16A1B-7C40-4751-BE3F-52C138A76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676940" y="5898803"/>
                    <a:ext cx="4515059" cy="959196"/>
                  </a:xfrm>
                  <a:prstGeom prst="rect">
                    <a:avLst/>
                  </a:prstGeom>
                </p:spPr>
              </p:pic>
              <p:pic>
                <p:nvPicPr>
                  <p:cNvPr id="19" name="图片 18">
                    <a:extLst>
                      <a:ext uri="{FF2B5EF4-FFF2-40B4-BE49-F238E27FC236}">
                        <a16:creationId xmlns:a16="http://schemas.microsoft.com/office/drawing/2014/main" id="{00DA50D2-43D6-480D-9EA1-6224D647A8D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3161880" y="5898802"/>
                    <a:ext cx="4515059" cy="959196"/>
                  </a:xfrm>
                  <a:prstGeom prst="rect">
                    <a:avLst/>
                  </a:prstGeom>
                </p:spPr>
              </p:pic>
              <p:pic>
                <p:nvPicPr>
                  <p:cNvPr id="20" name="图片 19">
                    <a:extLst>
                      <a:ext uri="{FF2B5EF4-FFF2-40B4-BE49-F238E27FC236}">
                        <a16:creationId xmlns:a16="http://schemas.microsoft.com/office/drawing/2014/main" id="{026BAFAB-4939-46F1-A586-6B5B9B1742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335" t="86185" r="69" b="-3"/>
                  <a:stretch/>
                </p:blipFill>
                <p:spPr>
                  <a:xfrm>
                    <a:off x="-1" y="5898804"/>
                    <a:ext cx="3428162" cy="959196"/>
                  </a:xfrm>
                  <a:prstGeom prst="rect">
                    <a:avLst/>
                  </a:prstGeom>
                </p:spPr>
              </p:pic>
            </p:grpSp>
            <p:pic>
              <p:nvPicPr>
                <p:cNvPr id="17" name="图片 16">
                  <a:extLst>
                    <a:ext uri="{FF2B5EF4-FFF2-40B4-BE49-F238E27FC236}">
                      <a16:creationId xmlns:a16="http://schemas.microsoft.com/office/drawing/2014/main" id="{99D0975A-25FD-449D-A5CD-D9CA8879689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24568" y="6165251"/>
                  <a:ext cx="3308150" cy="702796"/>
                </a:xfrm>
                <a:prstGeom prst="rect">
                  <a:avLst/>
                </a:prstGeom>
              </p:spPr>
            </p:pic>
          </p:grpSp>
          <p:pic>
            <p:nvPicPr>
              <p:cNvPr id="15" name="图片 14">
                <a:extLst>
                  <a:ext uri="{FF2B5EF4-FFF2-40B4-BE49-F238E27FC236}">
                    <a16:creationId xmlns:a16="http://schemas.microsoft.com/office/drawing/2014/main" id="{2E8B375C-C43A-41FB-B699-0008FF83719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7929485" y="6405779"/>
                <a:ext cx="2128663" cy="452221"/>
              </a:xfrm>
              <a:prstGeom prst="rect">
                <a:avLst/>
              </a:prstGeom>
            </p:spPr>
          </p:pic>
        </p:grpSp>
        <p:pic>
          <p:nvPicPr>
            <p:cNvPr id="8" name="图片 7">
              <a:extLst>
                <a:ext uri="{FF2B5EF4-FFF2-40B4-BE49-F238E27FC236}">
                  <a16:creationId xmlns:a16="http://schemas.microsoft.com/office/drawing/2014/main" id="{1E5414FC-69D0-447D-8B9D-2AB1829D12F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67" t="86185" r="69" b="-3"/>
            <a:stretch/>
          </p:blipFill>
          <p:spPr>
            <a:xfrm>
              <a:off x="10070431" y="6398142"/>
              <a:ext cx="2128663" cy="452221"/>
            </a:xfrm>
            <a:prstGeom prst="rect">
              <a:avLst/>
            </a:prstGeom>
          </p:spPr>
        </p:pic>
        <p:grpSp>
          <p:nvGrpSpPr>
            <p:cNvPr id="9" name="组合 8">
              <a:extLst>
                <a:ext uri="{FF2B5EF4-FFF2-40B4-BE49-F238E27FC236}">
                  <a16:creationId xmlns:a16="http://schemas.microsoft.com/office/drawing/2014/main" id="{3CAB109E-E702-4837-9EEE-E445427B01D3}"/>
                </a:ext>
              </a:extLst>
            </p:cNvPr>
            <p:cNvGrpSpPr/>
            <p:nvPr userDrawn="1"/>
          </p:nvGrpSpPr>
          <p:grpSpPr>
            <a:xfrm>
              <a:off x="904449" y="447879"/>
              <a:ext cx="2674534" cy="470389"/>
              <a:chOff x="4770424" y="382637"/>
              <a:chExt cx="2674534" cy="470389"/>
            </a:xfrm>
          </p:grpSpPr>
          <p:sp>
            <p:nvSpPr>
              <p:cNvPr id="12" name="矩形: 圆角 11">
                <a:extLst>
                  <a:ext uri="{FF2B5EF4-FFF2-40B4-BE49-F238E27FC236}">
                    <a16:creationId xmlns:a16="http://schemas.microsoft.com/office/drawing/2014/main" id="{200B31FE-9FBD-4365-A157-28A0753B1EDE}"/>
                  </a:ext>
                </a:extLst>
              </p:cNvPr>
              <p:cNvSpPr/>
              <p:nvPr userDrawn="1"/>
            </p:nvSpPr>
            <p:spPr>
              <a:xfrm>
                <a:off x="4770424" y="400805"/>
                <a:ext cx="2674534" cy="452221"/>
              </a:xfrm>
              <a:prstGeom prst="roundRect">
                <a:avLst>
                  <a:gd name="adj" fmla="val 50000"/>
                </a:avLst>
              </a:prstGeom>
              <a:solidFill>
                <a:srgbClr val="139F4E"/>
              </a:solidFill>
              <a:ln w="34925" cap="rnd">
                <a:no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a:extLst>
                  <a:ext uri="{FF2B5EF4-FFF2-40B4-BE49-F238E27FC236}">
                    <a16:creationId xmlns:a16="http://schemas.microsoft.com/office/drawing/2014/main" id="{D8E881DA-E98B-4499-B78E-156C7A7E5A9F}"/>
                  </a:ext>
                </a:extLst>
              </p:cNvPr>
              <p:cNvSpPr txBox="1"/>
              <p:nvPr userDrawn="1"/>
            </p:nvSpPr>
            <p:spPr>
              <a:xfrm>
                <a:off x="4932529" y="382637"/>
                <a:ext cx="2350323" cy="461665"/>
              </a:xfrm>
              <a:prstGeom prst="rect">
                <a:avLst/>
              </a:prstGeom>
              <a:noFill/>
            </p:spPr>
            <p:txBody>
              <a:bodyPr wrap="none" rtlCol="0">
                <a:spAutoFit/>
              </a:bodyPr>
              <a:lstStyle/>
              <a:p>
                <a:r>
                  <a:rPr kumimoji="1" lang="zh-CN" altLang="en-US" sz="2400" b="1" dirty="0">
                    <a:solidFill>
                      <a:schemeClr val="bg1"/>
                    </a:solidFill>
                    <a:latin typeface="小考拉体" panose="02000503000000000000" pitchFamily="2" charset="-122"/>
                    <a:ea typeface="小考拉体" panose="02000503000000000000" pitchFamily="2" charset="-122"/>
                    <a:cs typeface="微软雅黑" panose="020B0503020204020204" pitchFamily="34" charset="-122"/>
                  </a:rPr>
                  <a:t>请在此输入标题</a:t>
                </a:r>
              </a:p>
            </p:txBody>
          </p:sp>
        </p:grpSp>
        <p:pic>
          <p:nvPicPr>
            <p:cNvPr id="10" name="图片 9">
              <a:extLst>
                <a:ext uri="{FF2B5EF4-FFF2-40B4-BE49-F238E27FC236}">
                  <a16:creationId xmlns:a16="http://schemas.microsoft.com/office/drawing/2014/main" id="{0B4E7502-5EFC-433F-B309-5E179F96AC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6667" t="59748" r="6680" b="14788"/>
            <a:stretch/>
          </p:blipFill>
          <p:spPr>
            <a:xfrm rot="3502829">
              <a:off x="-245282" y="-117583"/>
              <a:ext cx="725196" cy="1592589"/>
            </a:xfrm>
            <a:prstGeom prst="rect">
              <a:avLst/>
            </a:prstGeom>
          </p:spPr>
        </p:pic>
        <p:pic>
          <p:nvPicPr>
            <p:cNvPr id="11" name="图片 10">
              <a:extLst>
                <a:ext uri="{FF2B5EF4-FFF2-40B4-BE49-F238E27FC236}">
                  <a16:creationId xmlns:a16="http://schemas.microsoft.com/office/drawing/2014/main" id="{63CB61D1-D4FC-47CA-9A86-BA5ECEA01529}"/>
                </a:ext>
              </a:extLst>
            </p:cNvPr>
            <p:cNvPicPr>
              <a:picLocks noChangeAspect="1"/>
            </p:cNvPicPr>
            <p:nvPr/>
          </p:nvPicPr>
          <p:blipFill rotWithShape="1">
            <a:blip r:embed="rId10">
              <a:extLst>
                <a:ext uri="{28A0092B-C50C-407E-A947-70E740481C1C}">
                  <a14:useLocalDpi xmlns:a14="http://schemas.microsoft.com/office/drawing/2010/main" val="0"/>
                </a:ext>
              </a:extLst>
            </a:blip>
            <a:srcRect l="50153" t="33604" r="27866" b="58072"/>
            <a:stretch/>
          </p:blipFill>
          <p:spPr>
            <a:xfrm rot="13336057" flipV="1">
              <a:off x="9933773" y="-345127"/>
              <a:ext cx="3174805" cy="1803055"/>
            </a:xfrm>
            <a:prstGeom prst="rect">
              <a:avLst/>
            </a:prstGeom>
          </p:spPr>
        </p:pic>
      </p:grpSp>
    </p:spTree>
    <p:extLst>
      <p:ext uri="{BB962C8B-B14F-4D97-AF65-F5344CB8AC3E}">
        <p14:creationId xmlns:p14="http://schemas.microsoft.com/office/powerpoint/2010/main" val="327908327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4" name="9Slide.vn - 2019">
            <a:extLst>
              <a:ext uri="{FF2B5EF4-FFF2-40B4-BE49-F238E27FC236}">
                <a16:creationId xmlns:a16="http://schemas.microsoft.com/office/drawing/2014/main" id="{3893ADD5-FB70-4EB7-A289-CF9BB84139A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2" name="Picture 11">
            <a:extLst>
              <a:ext uri="{FF2B5EF4-FFF2-40B4-BE49-F238E27FC236}">
                <a16:creationId xmlns:a16="http://schemas.microsoft.com/office/drawing/2014/main" id="{6B35D7B9-8FA2-43D9-B9C1-8518F9B765B3}"/>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b="14408"/>
          <a:stretch/>
        </p:blipFill>
        <p:spPr>
          <a:xfrm>
            <a:off x="0" y="0"/>
            <a:ext cx="12192000" cy="6858000"/>
          </a:xfrm>
          <a:prstGeom prst="rect">
            <a:avLst/>
          </a:prstGeom>
        </p:spPr>
      </p:pic>
      <p:sp>
        <p:nvSpPr>
          <p:cNvPr id="15" name="Rectangle: Rounded Corners 14">
            <a:extLst>
              <a:ext uri="{FF2B5EF4-FFF2-40B4-BE49-F238E27FC236}">
                <a16:creationId xmlns:a16="http://schemas.microsoft.com/office/drawing/2014/main" id="{967EB422-25A1-489A-987F-68CFCC93C807}"/>
              </a:ext>
            </a:extLst>
          </p:cNvPr>
          <p:cNvSpPr/>
          <p:nvPr userDrawn="1"/>
        </p:nvSpPr>
        <p:spPr>
          <a:xfrm>
            <a:off x="2047568" y="2697163"/>
            <a:ext cx="7551173" cy="1078424"/>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shape&#10;&#10;Description automatically generated">
            <a:extLst>
              <a:ext uri="{FF2B5EF4-FFF2-40B4-BE49-F238E27FC236}">
                <a16:creationId xmlns:a16="http://schemas.microsoft.com/office/drawing/2014/main" id="{1F04A119-A017-4BCE-8A5A-92A9E123FD8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43026" y="200024"/>
            <a:ext cx="1114425" cy="1114425"/>
          </a:xfrm>
          <a:prstGeom prst="rect">
            <a:avLst/>
          </a:prstGeom>
        </p:spPr>
      </p:pic>
    </p:spTree>
    <p:extLst>
      <p:ext uri="{BB962C8B-B14F-4D97-AF65-F5344CB8AC3E}">
        <p14:creationId xmlns:p14="http://schemas.microsoft.com/office/powerpoint/2010/main" val="387865354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247356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notesSlide" Target="../notesSlides/notesSlide1.xml"/><Relationship Id="rId7" Type="http://schemas.openxmlformats.org/officeDocument/2006/relationships/image" Target="../media/image12.png"/><Relationship Id="rId12" Type="http://schemas.microsoft.com/office/2007/relationships/hdphoto" Target="../media/hdphoto4.wdp"/><Relationship Id="rId17" Type="http://schemas.openxmlformats.org/officeDocument/2006/relationships/image" Target="../media/image6.jpg"/><Relationship Id="rId2" Type="http://schemas.openxmlformats.org/officeDocument/2006/relationships/slideLayout" Target="../slideLayouts/slideLayout2.xml"/><Relationship Id="rId16" Type="http://schemas.openxmlformats.org/officeDocument/2006/relationships/image" Target="../media/image17.png"/><Relationship Id="rId1" Type="http://schemas.openxmlformats.org/officeDocument/2006/relationships/tags" Target="../tags/tag2.xml"/><Relationship Id="rId6" Type="http://schemas.microsoft.com/office/2007/relationships/hdphoto" Target="../media/hdphoto1.wdp"/><Relationship Id="rId11" Type="http://schemas.openxmlformats.org/officeDocument/2006/relationships/image" Target="../media/image14.png"/><Relationship Id="rId5" Type="http://schemas.openxmlformats.org/officeDocument/2006/relationships/image" Target="../media/image11.png"/><Relationship Id="rId15" Type="http://schemas.openxmlformats.org/officeDocument/2006/relationships/image" Target="../media/image16.png"/><Relationship Id="rId10" Type="http://schemas.microsoft.com/office/2007/relationships/hdphoto" Target="../media/hdphoto3.wdp"/><Relationship Id="rId4" Type="http://schemas.openxmlformats.org/officeDocument/2006/relationships/image" Target="../media/image10.png"/><Relationship Id="rId9" Type="http://schemas.openxmlformats.org/officeDocument/2006/relationships/image" Target="../media/image13.png"/><Relationship Id="rId14" Type="http://schemas.microsoft.com/office/2007/relationships/hdphoto" Target="../media/hdphoto5.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9.svg"/><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5" Type="http://schemas.openxmlformats.org/officeDocument/2006/relationships/image" Target="../media/image6.jp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16.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5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54.svg"/><Relationship Id="rId4" Type="http://schemas.openxmlformats.org/officeDocument/2006/relationships/image" Target="../media/image53.png"/></Relationships>
</file>

<file path=ppt/slides/_rels/slide1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18.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19.xml"/><Relationship Id="rId7" Type="http://schemas.openxmlformats.org/officeDocument/2006/relationships/image" Target="../media/image58.png"/><Relationship Id="rId2" Type="http://schemas.openxmlformats.org/officeDocument/2006/relationships/slideLayout" Target="../slideLayouts/slideLayout30.xml"/><Relationship Id="rId1" Type="http://schemas.openxmlformats.org/officeDocument/2006/relationships/tags" Target="../tags/tag20.xml"/><Relationship Id="rId6" Type="http://schemas.openxmlformats.org/officeDocument/2006/relationships/image" Target="../media/image57.png"/><Relationship Id="rId5" Type="http://schemas.openxmlformats.org/officeDocument/2006/relationships/image" Target="../media/image56.sv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microsoft.com/office/2007/relationships/hdphoto" Target="../media/hdphoto6.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sv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png"/></Relationships>
</file>

<file path=ppt/slides/_rels/slide20.xml.rels><?xml version="1.0" encoding="UTF-8" standalone="yes"?>
<Relationships xmlns="http://schemas.openxmlformats.org/package/2006/relationships"><Relationship Id="rId8" Type="http://schemas.openxmlformats.org/officeDocument/2006/relationships/image" Target="../media/image66.svg"/><Relationship Id="rId13" Type="http://schemas.openxmlformats.org/officeDocument/2006/relationships/image" Target="../media/image71.png"/><Relationship Id="rId3" Type="http://schemas.openxmlformats.org/officeDocument/2006/relationships/notesSlide" Target="../notesSlides/notesSlide20.xml"/><Relationship Id="rId7" Type="http://schemas.openxmlformats.org/officeDocument/2006/relationships/image" Target="../media/image65.png"/><Relationship Id="rId12" Type="http://schemas.openxmlformats.org/officeDocument/2006/relationships/image" Target="../media/image70.svg"/><Relationship Id="rId17" Type="http://schemas.openxmlformats.org/officeDocument/2006/relationships/image" Target="../media/image6.jpg"/><Relationship Id="rId2" Type="http://schemas.openxmlformats.org/officeDocument/2006/relationships/slideLayout" Target="../slideLayouts/slideLayout4.xml"/><Relationship Id="rId16" Type="http://schemas.openxmlformats.org/officeDocument/2006/relationships/image" Target="../media/image73.png"/><Relationship Id="rId1" Type="http://schemas.openxmlformats.org/officeDocument/2006/relationships/tags" Target="../tags/tag21.xml"/><Relationship Id="rId6" Type="http://schemas.openxmlformats.org/officeDocument/2006/relationships/image" Target="../media/image64.sv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2.png"/><Relationship Id="rId10" Type="http://schemas.openxmlformats.org/officeDocument/2006/relationships/image" Target="../media/image68.svg"/><Relationship Id="rId4" Type="http://schemas.openxmlformats.org/officeDocument/2006/relationships/image" Target="../media/image62.png"/><Relationship Id="rId9" Type="http://schemas.openxmlformats.org/officeDocument/2006/relationships/image" Target="../media/image67.png"/><Relationship Id="rId1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notesSlide" Target="../notesSlides/notesSlide21.xml"/><Relationship Id="rId7" Type="http://schemas.openxmlformats.org/officeDocument/2006/relationships/image" Target="../media/image75.png"/><Relationship Id="rId2" Type="http://schemas.openxmlformats.org/officeDocument/2006/relationships/slideLayout" Target="../slideLayouts/slideLayout4.xml"/><Relationship Id="rId1" Type="http://schemas.openxmlformats.org/officeDocument/2006/relationships/tags" Target="../tags/tag22.xml"/><Relationship Id="rId6" Type="http://schemas.openxmlformats.org/officeDocument/2006/relationships/image" Target="../media/image62.png"/><Relationship Id="rId5" Type="http://schemas.microsoft.com/office/2007/relationships/hdphoto" Target="../media/hdphoto10.wdp"/><Relationship Id="rId10" Type="http://schemas.microsoft.com/office/2007/relationships/hdphoto" Target="../media/hdphoto12.wdp"/><Relationship Id="rId4" Type="http://schemas.openxmlformats.org/officeDocument/2006/relationships/image" Target="../media/image74.png"/><Relationship Id="rId9" Type="http://schemas.openxmlformats.org/officeDocument/2006/relationships/image" Target="../media/image7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23.xml"/><Relationship Id="rId7" Type="http://schemas.openxmlformats.org/officeDocument/2006/relationships/image" Target="../media/image80.png"/><Relationship Id="rId2" Type="http://schemas.openxmlformats.org/officeDocument/2006/relationships/slideLayout" Target="../slideLayouts/slideLayout3.xml"/><Relationship Id="rId1" Type="http://schemas.openxmlformats.org/officeDocument/2006/relationships/tags" Target="../tags/tag24.xml"/><Relationship Id="rId6" Type="http://schemas.microsoft.com/office/2007/relationships/hdphoto" Target="../media/hdphoto13.wdp"/><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6.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2.wdp"/><Relationship Id="rId3" Type="http://schemas.openxmlformats.org/officeDocument/2006/relationships/notesSlide" Target="../notesSlides/notesSlide4.xml"/><Relationship Id="rId7" Type="http://schemas.openxmlformats.org/officeDocument/2006/relationships/image" Target="../media/image28.emf"/><Relationship Id="rId12" Type="http://schemas.openxmlformats.org/officeDocument/2006/relationships/image" Target="../media/image12.png"/><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27.emf"/><Relationship Id="rId11" Type="http://schemas.microsoft.com/office/2007/relationships/hdphoto" Target="../media/hdphoto7.wdp"/><Relationship Id="rId5" Type="http://schemas.openxmlformats.org/officeDocument/2006/relationships/image" Target="../media/image26.emf"/><Relationship Id="rId10" Type="http://schemas.openxmlformats.org/officeDocument/2006/relationships/image" Target="../media/image31.png"/><Relationship Id="rId4" Type="http://schemas.openxmlformats.org/officeDocument/2006/relationships/image" Target="../media/image10.png"/><Relationship Id="rId9" Type="http://schemas.openxmlformats.org/officeDocument/2006/relationships/image" Target="../media/image30.svg"/><Relationship Id="rId14"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37.emf"/><Relationship Id="rId4" Type="http://schemas.openxmlformats.org/officeDocument/2006/relationships/package" Target="../embeddings/Microsoft_PowerPoint_Presentation.pptx"/></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9.xml"/><Relationship Id="rId1" Type="http://schemas.openxmlformats.org/officeDocument/2006/relationships/tags" Target="../tags/tag8.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A5F5E-21C5-20A5-C6C7-ABFDFF057E31}"/>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DAC76E8A-0A33-E00D-5B57-F4DC7EFA2A51}"/>
              </a:ext>
            </a:extLst>
          </p:cNvPr>
          <p:cNvPicPr>
            <a:picLocks noChangeAspect="1"/>
          </p:cNvPicPr>
          <p:nvPr/>
        </p:nvPicPr>
        <p:blipFill>
          <a:blip r:embed="rId4"/>
          <a:stretch>
            <a:fillRect/>
          </a:stretch>
        </p:blipFill>
        <p:spPr>
          <a:xfrm>
            <a:off x="-23813" y="10886"/>
            <a:ext cx="12215813" cy="6858000"/>
          </a:xfrm>
          <a:prstGeom prst="rect">
            <a:avLst/>
          </a:prstGeom>
        </p:spPr>
      </p:pic>
      <p:pic>
        <p:nvPicPr>
          <p:cNvPr id="1026" name="Picture 2" descr="Cute cartoon shop assistance mascot in apron uniform in presenting action use for illustration Premium Vector">
            <a:extLst>
              <a:ext uri="{FF2B5EF4-FFF2-40B4-BE49-F238E27FC236}">
                <a16:creationId xmlns:a16="http://schemas.microsoft.com/office/drawing/2014/main" id="{AEF79583-6C4D-5796-BD9B-5F979310FB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882" y1="51757" x2="48882" y2="51757"/>
                        <a14:foregroundMark x1="53035" y1="52236" x2="57987" y2="54792"/>
                        <a14:foregroundMark x1="52875" y1="51438" x2="44569" y2="50479"/>
                        <a14:foregroundMark x1="44728" y1="51438" x2="41374" y2="54952"/>
                        <a14:foregroundMark x1="54313" y1="48722" x2="57987" y2="56390"/>
                        <a14:foregroundMark x1="57987" y1="56390" x2="57987" y2="56390"/>
                        <a14:foregroundMark x1="59425" y1="54633" x2="54952" y2="51118"/>
                      </a14:backgroundRemoval>
                    </a14:imgEffect>
                  </a14:imgLayer>
                </a14:imgProps>
              </a:ext>
              <a:ext uri="{28A0092B-C50C-407E-A947-70E740481C1C}">
                <a14:useLocalDpi xmlns:a14="http://schemas.microsoft.com/office/drawing/2010/main" val="0"/>
              </a:ext>
            </a:extLst>
          </a:blip>
          <a:srcRect/>
          <a:stretch>
            <a:fillRect/>
          </a:stretch>
        </p:blipFill>
        <p:spPr bwMode="auto">
          <a:xfrm>
            <a:off x="119743" y="2289359"/>
            <a:ext cx="4700080" cy="47000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4E2ED48E-EDDD-118B-E8C1-16716591163D}"/>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23813" y="1605048"/>
            <a:ext cx="5514614" cy="5514614"/>
          </a:xfrm>
          <a:prstGeom prst="rect">
            <a:avLst/>
          </a:prstGeom>
        </p:spPr>
      </p:pic>
      <p:pic>
        <p:nvPicPr>
          <p:cNvPr id="1030" name="Picture 6" descr="Cute girl in a student uniform holding meatballs and bag education thailand school concept cartoon hand drawn cartoon art illustration Free Vector">
            <a:extLst>
              <a:ext uri="{FF2B5EF4-FFF2-40B4-BE49-F238E27FC236}">
                <a16:creationId xmlns:a16="http://schemas.microsoft.com/office/drawing/2014/main" id="{BA6FFD87-BE9B-AB03-1EF0-42C1DA90611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foregroundMark x1="46486" y1="57884" x2="46645" y2="62275"/>
                        <a14:foregroundMark x1="51597" y1="55689" x2="50319" y2="62076"/>
                        <a14:foregroundMark x1="52396" y1="85429" x2="51278" y2="88822"/>
                        <a14:foregroundMark x1="49681" y1="89421" x2="51278" y2="89421"/>
                        <a14:foregroundMark x1="54792" y1="57086" x2="56230" y2="62076"/>
                        <a14:backgroundMark x1="49681" y1="83234" x2="49681" y2="83234"/>
                      </a14:backgroundRemoval>
                    </a14:imgEffect>
                  </a14:imgLayer>
                </a14:imgProps>
              </a:ext>
              <a:ext uri="{28A0092B-C50C-407E-A947-70E740481C1C}">
                <a14:useLocalDpi xmlns:a14="http://schemas.microsoft.com/office/drawing/2010/main" val="0"/>
              </a:ext>
            </a:extLst>
          </a:blip>
          <a:srcRect/>
          <a:stretch>
            <a:fillRect/>
          </a:stretch>
        </p:blipFill>
        <p:spPr bwMode="auto">
          <a:xfrm>
            <a:off x="3182462" y="2771320"/>
            <a:ext cx="5514615" cy="441345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lection of cute boy character in greeting pose Premium Vector">
            <a:extLst>
              <a:ext uri="{FF2B5EF4-FFF2-40B4-BE49-F238E27FC236}">
                <a16:creationId xmlns:a16="http://schemas.microsoft.com/office/drawing/2014/main" id="{56217BAE-125F-56FC-168E-8EB00FB8ACC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245" b="90691" l="9744" r="89776">
                        <a14:foregroundMark x1="71885" y1="78989" x2="71885" y2="78989"/>
                        <a14:foregroundMark x1="64377" y1="89628" x2="64377" y2="89628"/>
                        <a14:foregroundMark x1="73482" y1="90957" x2="73482" y2="90957"/>
                        <a14:foregroundMark x1="66933" y1="8245" x2="66933" y2="8245"/>
                      </a14:backgroundRemoval>
                    </a14:imgEffect>
                  </a14:imgLayer>
                </a14:imgProps>
              </a:ext>
              <a:ext uri="{28A0092B-C50C-407E-A947-70E740481C1C}">
                <a14:useLocalDpi xmlns:a14="http://schemas.microsoft.com/office/drawing/2010/main" val="0"/>
              </a:ext>
            </a:extLst>
          </a:blip>
          <a:srcRect l="50416" t="-1835" r="-3607" b="1835"/>
          <a:stretch/>
        </p:blipFill>
        <p:spPr bwMode="auto">
          <a:xfrm flipH="1">
            <a:off x="8254759" y="2547257"/>
            <a:ext cx="3817498" cy="431074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Smiling children student uniform back to school illustration logo. Premium Vector">
            <a:extLst>
              <a:ext uri="{FF2B5EF4-FFF2-40B4-BE49-F238E27FC236}">
                <a16:creationId xmlns:a16="http://schemas.microsoft.com/office/drawing/2014/main" id="{E4AA1301-B2F8-F2F2-3CE2-5C31F7078B0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64856" y1="23400" x2="67686" y2="70400"/>
                        <a14:foregroundMark x1="65070" y1="73969" x2="65016" y2="74200"/>
                        <a14:foregroundMark x1="71885" y1="55000" x2="70927" y2="59400"/>
                        <a14:foregroundMark x1="75240" y1="39000" x2="75240" y2="39000"/>
                        <a14:foregroundMark x1="62780" y1="39800" x2="63578" y2="42600"/>
                        <a14:foregroundMark x1="72045" y1="69200" x2="72045" y2="75200"/>
                        <a14:backgroundMark x1="28115" y1="30800" x2="28275" y2="43000"/>
                        <a14:backgroundMark x1="23163" y1="27400" x2="15016" y2="60200"/>
                        <a14:backgroundMark x1="15016" y1="60200" x2="15016" y2="60600"/>
                        <a14:backgroundMark x1="67572" y1="73400" x2="67572" y2="73400"/>
                        <a14:backgroundMark x1="67572" y1="71800" x2="67732" y2="73600"/>
                        <a14:backgroundMark x1="67732" y1="70400" x2="67732" y2="73800"/>
                      </a14:backgroundRemoval>
                    </a14:imgEffect>
                  </a14:imgLayer>
                </a14:imgProps>
              </a:ext>
              <a:ext uri="{28A0092B-C50C-407E-A947-70E740481C1C}">
                <a14:useLocalDpi xmlns:a14="http://schemas.microsoft.com/office/drawing/2010/main" val="0"/>
              </a:ext>
            </a:extLst>
          </a:blip>
          <a:srcRect l="50000" t="9543" b="16857"/>
          <a:stretch/>
        </p:blipFill>
        <p:spPr bwMode="auto">
          <a:xfrm>
            <a:off x="7040348" y="2602995"/>
            <a:ext cx="3666474" cy="43107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113C29B0-1032-4B30-BD0F-B05DB1AE2068}"/>
              </a:ext>
            </a:extLst>
          </p:cNvPr>
          <p:cNvSpPr/>
          <p:nvPr/>
        </p:nvSpPr>
        <p:spPr>
          <a:xfrm>
            <a:off x="1869281" y="96896"/>
            <a:ext cx="8429624" cy="3026024"/>
          </a:xfrm>
          <a:prstGeom prst="round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w="6600">
                <a:solidFill>
                  <a:srgbClr val="FF0000"/>
                </a:solidFill>
                <a:prstDash val="solid"/>
              </a:ln>
              <a:solidFill>
                <a:srgbClr val="002060"/>
              </a:solidFill>
              <a:effectLst>
                <a:outerShdw dist="38100" dir="2700000" algn="tl" rotWithShape="0">
                  <a:srgbClr val="FF0000"/>
                </a:outerShdw>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6FDE5597-0D16-4522-A89A-B87B0D0DA3D9}"/>
              </a:ext>
            </a:extLst>
          </p:cNvPr>
          <p:cNvPicPr>
            <a:picLocks noChangeAspect="1"/>
          </p:cNvPicPr>
          <p:nvPr/>
        </p:nvPicPr>
        <p:blipFill>
          <a:blip r:embed="rId15"/>
          <a:stretch>
            <a:fillRect/>
          </a:stretch>
        </p:blipFill>
        <p:spPr>
          <a:xfrm>
            <a:off x="3676266" y="672865"/>
            <a:ext cx="4578493" cy="853514"/>
          </a:xfrm>
          <a:prstGeom prst="rect">
            <a:avLst/>
          </a:prstGeom>
        </p:spPr>
      </p:pic>
      <p:pic>
        <p:nvPicPr>
          <p:cNvPr id="7" name="Picture 6">
            <a:extLst>
              <a:ext uri="{FF2B5EF4-FFF2-40B4-BE49-F238E27FC236}">
                <a16:creationId xmlns:a16="http://schemas.microsoft.com/office/drawing/2014/main" id="{B4813CFC-5897-443E-AD59-97D5B7145A16}"/>
              </a:ext>
            </a:extLst>
          </p:cNvPr>
          <p:cNvPicPr>
            <a:picLocks noChangeAspect="1"/>
          </p:cNvPicPr>
          <p:nvPr/>
        </p:nvPicPr>
        <p:blipFill>
          <a:blip r:embed="rId16"/>
          <a:stretch>
            <a:fillRect/>
          </a:stretch>
        </p:blipFill>
        <p:spPr>
          <a:xfrm>
            <a:off x="2469783" y="1811969"/>
            <a:ext cx="7718205" cy="829128"/>
          </a:xfrm>
          <a:prstGeom prst="rect">
            <a:avLst/>
          </a:prstGeom>
        </p:spPr>
      </p:pic>
      <p:pic>
        <p:nvPicPr>
          <p:cNvPr id="9" name="Picture 8" descr="A picture containing shape&#10;&#10;Description automatically generated">
            <a:extLst>
              <a:ext uri="{FF2B5EF4-FFF2-40B4-BE49-F238E27FC236}">
                <a16:creationId xmlns:a16="http://schemas.microsoft.com/office/drawing/2014/main" id="{2DA13ECD-A112-4730-9EED-3D3A91E4463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custDataLst>
      <p:tags r:id="rId1"/>
    </p:custDataLst>
    <p:extLst>
      <p:ext uri="{BB962C8B-B14F-4D97-AF65-F5344CB8AC3E}">
        <p14:creationId xmlns:p14="http://schemas.microsoft.com/office/powerpoint/2010/main" val="3720254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7A7C195C-1F85-A495-6F15-2E50F108D6B3}"/>
              </a:ext>
            </a:extLst>
          </p:cNvPr>
          <p:cNvSpPr/>
          <p:nvPr/>
        </p:nvSpPr>
        <p:spPr>
          <a:xfrm>
            <a:off x="382613" y="256051"/>
            <a:ext cx="11402960" cy="6106465"/>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6" name="TextBox 5">
            <a:extLst>
              <a:ext uri="{FF2B5EF4-FFF2-40B4-BE49-F238E27FC236}">
                <a16:creationId xmlns:a16="http://schemas.microsoft.com/office/drawing/2014/main" id="{1D1366DA-6836-2380-51B9-8C61AD19DDA9}"/>
              </a:ext>
            </a:extLst>
          </p:cNvPr>
          <p:cNvSpPr txBox="1"/>
          <p:nvPr/>
        </p:nvSpPr>
        <p:spPr>
          <a:xfrm>
            <a:off x="1324046" y="1890771"/>
            <a:ext cx="9835662" cy="3590214"/>
          </a:xfrm>
          <a:prstGeom prst="rect">
            <a:avLst/>
          </a:prstGeom>
          <a:noFill/>
        </p:spPr>
        <p:txBody>
          <a:bodyPr wrap="square">
            <a:spAutoFit/>
          </a:bodyPr>
          <a:lstStyle/>
          <a:p>
            <a:pPr lvl="0" algn="just" defTabSz="457200">
              <a:lnSpc>
                <a:spcPct val="115000"/>
              </a:lnSpc>
              <a:spcAft>
                <a:spcPts val="1000"/>
              </a:spcAft>
            </a:pPr>
            <a:r>
              <a:rPr lang="vi-VN" sz="4000" dirty="0">
                <a:solidFill>
                  <a:prstClr val="black"/>
                </a:solidFill>
                <a:latin typeface="Calibri"/>
                <a:ea typeface="Calibri" panose="020F0502020204030204" pitchFamily="34" charset="0"/>
                <a:cs typeface="Times New Roman" panose="02020603050405020304" pitchFamily="18" charset="0"/>
              </a:rPr>
              <a:t>Có thể thấy rằng, vì cuộc sống bận rộn mà nhiều gia đình có xu hướng ăn bên ngoài hoặc đặt đồ ăn bên ngoài về nhà. Vì vậy, việc lựa chọn hàng quán đảm bảo vệ sinh an toàn thực phẩm là điều rất cần thiết.</a:t>
            </a:r>
            <a:endParaRPr kumimoji="0" lang="en-US" sz="3200" b="0"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pic>
        <p:nvPicPr>
          <p:cNvPr id="7" name="图片 2">
            <a:extLst>
              <a:ext uri="{FF2B5EF4-FFF2-40B4-BE49-F238E27FC236}">
                <a16:creationId xmlns:a16="http://schemas.microsoft.com/office/drawing/2014/main" id="{5B9D9115-CBFB-4E8C-F1E8-056E6C9192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94666" y="4972049"/>
            <a:ext cx="2297334" cy="2093623"/>
          </a:xfrm>
          <a:prstGeom prst="rect">
            <a:avLst/>
          </a:prstGeom>
        </p:spPr>
      </p:pic>
      <p:pic>
        <p:nvPicPr>
          <p:cNvPr id="8" name="图片 3">
            <a:extLst>
              <a:ext uri="{FF2B5EF4-FFF2-40B4-BE49-F238E27FC236}">
                <a16:creationId xmlns:a16="http://schemas.microsoft.com/office/drawing/2014/main" id="{E713E849-0A1F-4402-F1C0-39CE369F26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9335" y="360605"/>
            <a:ext cx="1765300" cy="1608766"/>
          </a:xfrm>
          <a:prstGeom prst="rect">
            <a:avLst/>
          </a:prstGeom>
        </p:spPr>
      </p:pic>
      <p:pic>
        <p:nvPicPr>
          <p:cNvPr id="2" name="Picture 1">
            <a:extLst>
              <a:ext uri="{FF2B5EF4-FFF2-40B4-BE49-F238E27FC236}">
                <a16:creationId xmlns:a16="http://schemas.microsoft.com/office/drawing/2014/main" id="{972EF4F1-0083-4EF8-ADC0-4C6B6245FE72}"/>
              </a:ext>
            </a:extLst>
          </p:cNvPr>
          <p:cNvPicPr>
            <a:picLocks noChangeAspect="1"/>
          </p:cNvPicPr>
          <p:nvPr/>
        </p:nvPicPr>
        <p:blipFill>
          <a:blip r:embed="rId6"/>
          <a:stretch>
            <a:fillRect/>
          </a:stretch>
        </p:blipFill>
        <p:spPr>
          <a:xfrm>
            <a:off x="4054036" y="347790"/>
            <a:ext cx="4255377" cy="1457070"/>
          </a:xfrm>
          <a:prstGeom prst="rect">
            <a:avLst/>
          </a:prstGeom>
        </p:spPr>
      </p:pic>
    </p:spTree>
    <p:custDataLst>
      <p:tags r:id="rId1"/>
    </p:custDataLst>
    <p:extLst>
      <p:ext uri="{BB962C8B-B14F-4D97-AF65-F5344CB8AC3E}">
        <p14:creationId xmlns:p14="http://schemas.microsoft.com/office/powerpoint/2010/main" val="23371358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F6D61A-368A-4FC7-BFD3-9D96DB2F6E67}"/>
              </a:ext>
            </a:extLst>
          </p:cNvPr>
          <p:cNvPicPr>
            <a:picLocks noChangeAspect="1"/>
          </p:cNvPicPr>
          <p:nvPr/>
        </p:nvPicPr>
        <p:blipFill>
          <a:blip r:embed="rId4"/>
          <a:stretch>
            <a:fillRect/>
          </a:stretch>
        </p:blipFill>
        <p:spPr>
          <a:xfrm>
            <a:off x="3818953" y="1875618"/>
            <a:ext cx="4401693" cy="1030313"/>
          </a:xfrm>
          <a:prstGeom prst="rect">
            <a:avLst/>
          </a:prstGeom>
        </p:spPr>
      </p:pic>
    </p:spTree>
    <p:custDataLst>
      <p:tags r:id="rId1"/>
    </p:custDataLst>
    <p:extLst>
      <p:ext uri="{BB962C8B-B14F-4D97-AF65-F5344CB8AC3E}">
        <p14:creationId xmlns:p14="http://schemas.microsoft.com/office/powerpoint/2010/main" val="19582308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286232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2.Thảo </a:t>
            </a:r>
            <a:r>
              <a:rPr lang="en-US" sz="6000" b="1" kern="0" dirty="0" err="1">
                <a:solidFill>
                  <a:srgbClr val="FFFFFF"/>
                </a:solidFill>
                <a:cs typeface="Arial"/>
                <a:sym typeface="Arial"/>
              </a:rPr>
              <a:t>luận</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chủ</a:t>
            </a:r>
            <a:r>
              <a:rPr lang="en-US" sz="6000" b="1" kern="0" dirty="0">
                <a:solidFill>
                  <a:srgbClr val="FFFFFF"/>
                </a:solidFill>
                <a:cs typeface="Arial"/>
                <a:sym typeface="Arial"/>
              </a:rPr>
              <a:t> </a:t>
            </a:r>
            <a:r>
              <a:rPr lang="en-US" sz="6000" b="1" kern="0" dirty="0" err="1">
                <a:solidFill>
                  <a:srgbClr val="FFFFFF"/>
                </a:solidFill>
                <a:cs typeface="Arial"/>
                <a:sym typeface="Arial"/>
              </a:rPr>
              <a:t>đề</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ở </a:t>
            </a:r>
            <a:r>
              <a:rPr lang="en-US" sz="6000" b="1" kern="0" dirty="0" err="1">
                <a:solidFill>
                  <a:srgbClr val="FFFFFF"/>
                </a:solidFill>
                <a:cs typeface="Arial"/>
                <a:sym typeface="Arial"/>
              </a:rPr>
              <a:t>nhà</a:t>
            </a:r>
            <a:r>
              <a:rPr lang="en-US" sz="6000" b="1" kern="0" dirty="0">
                <a:solidFill>
                  <a:srgbClr val="FFFFFF"/>
                </a:solidFill>
                <a:cs typeface="Arial"/>
                <a:sym typeface="Arial"/>
              </a:rPr>
              <a:t> </a:t>
            </a:r>
            <a:r>
              <a:rPr lang="en-US" sz="6000" b="1" kern="0" dirty="0" err="1">
                <a:solidFill>
                  <a:srgbClr val="FFFFFF"/>
                </a:solidFill>
                <a:cs typeface="Arial"/>
                <a:sym typeface="Arial"/>
              </a:rPr>
              <a:t>hàng</a:t>
            </a:r>
            <a:r>
              <a:rPr lang="en-US" sz="6000" b="1" kern="0" dirty="0">
                <a:solidFill>
                  <a:srgbClr val="FFFFFF"/>
                </a:solidFill>
                <a:cs typeface="Arial"/>
                <a:sym typeface="Arial"/>
              </a:rPr>
              <a:t> hay ở </a:t>
            </a:r>
            <a:r>
              <a:rPr lang="en-US" sz="6000" b="1" kern="0" dirty="0" err="1">
                <a:solidFill>
                  <a:srgbClr val="FFFFFF"/>
                </a:solidFill>
                <a:cs typeface="Arial"/>
                <a:sym typeface="Arial"/>
              </a:rPr>
              <a:t>nhà</a:t>
            </a:r>
            <a:r>
              <a:rPr lang="en-US" sz="6000" b="1" kern="0" dirty="0">
                <a:solidFill>
                  <a:srgbClr val="FFFFFF"/>
                </a:solidFill>
                <a:cs typeface="Arial"/>
                <a:sym typeface="Arial"/>
              </a:rPr>
              <a:t>”</a:t>
            </a:r>
            <a:endParaRPr kumimoji="0" lang="en-US" sz="6000" b="1" i="0" u="none" strike="noStrike" kern="0" cap="none" spc="0" normalizeH="0" baseline="0" noProof="0" dirty="0">
              <a:ln>
                <a:noFill/>
              </a:ln>
              <a:solidFill>
                <a:srgbClr val="FFFFFF"/>
              </a:solidFill>
              <a:effectLst/>
              <a:uLnTx/>
              <a:uFillTx/>
              <a:latin typeface="Calibri"/>
              <a:ea typeface="+mn-ea"/>
              <a:cs typeface="Arial"/>
              <a:sym typeface="Arial"/>
            </a:endParaRPr>
          </a:p>
        </p:txBody>
      </p:sp>
    </p:spTree>
    <p:custDataLst>
      <p:tags r:id="rId1"/>
    </p:custDataLst>
    <p:extLst>
      <p:ext uri="{BB962C8B-B14F-4D97-AF65-F5344CB8AC3E}">
        <p14:creationId xmlns:p14="http://schemas.microsoft.com/office/powerpoint/2010/main" val="1046861648"/>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19" name="Group 18">
            <a:extLst>
              <a:ext uri="{FF2B5EF4-FFF2-40B4-BE49-F238E27FC236}">
                <a16:creationId xmlns:a16="http://schemas.microsoft.com/office/drawing/2014/main" id="{A3D6AD46-B5E3-4A21-B3E3-32FDC7B77B3C}"/>
              </a:ext>
            </a:extLst>
          </p:cNvPr>
          <p:cNvGrpSpPr/>
          <p:nvPr/>
        </p:nvGrpSpPr>
        <p:grpSpPr>
          <a:xfrm>
            <a:off x="581025" y="857250"/>
            <a:ext cx="11049000" cy="5537536"/>
            <a:chOff x="4989250" y="1315596"/>
            <a:chExt cx="6958321" cy="4879188"/>
          </a:xfrm>
        </p:grpSpPr>
        <p:pic>
          <p:nvPicPr>
            <p:cNvPr id="20" name="Graphic 19">
              <a:extLst>
                <a:ext uri="{FF2B5EF4-FFF2-40B4-BE49-F238E27FC236}">
                  <a16:creationId xmlns:a16="http://schemas.microsoft.com/office/drawing/2014/main" id="{1EE279B5-1849-43F4-9DC2-9BE105A32E7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40665" y="1315596"/>
              <a:ext cx="6628165" cy="4818873"/>
            </a:xfrm>
            <a:prstGeom prst="rect">
              <a:avLst/>
            </a:prstGeom>
          </p:spPr>
        </p:pic>
        <p:pic>
          <p:nvPicPr>
            <p:cNvPr id="21" name="Graphic 20">
              <a:extLst>
                <a:ext uri="{FF2B5EF4-FFF2-40B4-BE49-F238E27FC236}">
                  <a16:creationId xmlns:a16="http://schemas.microsoft.com/office/drawing/2014/main" id="{97B8C317-2DA8-4FFB-BD2B-FB89C1E391A8}"/>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r="33179"/>
            <a:stretch/>
          </p:blipFill>
          <p:spPr>
            <a:xfrm flipH="1">
              <a:off x="8926511" y="5359728"/>
              <a:ext cx="3021060" cy="835056"/>
            </a:xfrm>
            <a:prstGeom prst="rect">
              <a:avLst/>
            </a:prstGeom>
          </p:spPr>
        </p:pic>
        <p:pic>
          <p:nvPicPr>
            <p:cNvPr id="22" name="Graphic 21">
              <a:extLst>
                <a:ext uri="{FF2B5EF4-FFF2-40B4-BE49-F238E27FC236}">
                  <a16:creationId xmlns:a16="http://schemas.microsoft.com/office/drawing/2014/main" id="{B1DA6B7F-EA3E-4462-99C1-83242B00D8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9250" y="5341304"/>
              <a:ext cx="4143914" cy="835056"/>
            </a:xfrm>
            <a:prstGeom prst="rect">
              <a:avLst/>
            </a:prstGeom>
          </p:spPr>
        </p:pic>
      </p:grpSp>
      <p:sp>
        <p:nvSpPr>
          <p:cNvPr id="24" name="TextBox 23">
            <a:extLst>
              <a:ext uri="{FF2B5EF4-FFF2-40B4-BE49-F238E27FC236}">
                <a16:creationId xmlns:a16="http://schemas.microsoft.com/office/drawing/2014/main" id="{BF06D495-7B43-4902-99B4-8E19653EECCE}"/>
              </a:ext>
            </a:extLst>
          </p:cNvPr>
          <p:cNvSpPr txBox="1"/>
          <p:nvPr/>
        </p:nvSpPr>
        <p:spPr>
          <a:xfrm>
            <a:off x="1781176" y="1847591"/>
            <a:ext cx="8236730" cy="3170099"/>
          </a:xfrm>
          <a:prstGeom prst="rect">
            <a:avLst/>
          </a:prstGeom>
          <a:noFill/>
        </p:spPr>
        <p:txBody>
          <a:bodyPr wrap="square" rtlCol="0">
            <a:spAutoFit/>
          </a:bodyPr>
          <a:lstStyle/>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Chia </a:t>
            </a:r>
            <a:r>
              <a:rPr lang="en-US" sz="4000" b="1" dirty="0" err="1">
                <a:solidFill>
                  <a:srgbClr val="0070C0"/>
                </a:solidFill>
                <a:latin typeface="Arial" panose="020B0604020202020204" pitchFamily="34" charset="0"/>
                <a:cs typeface="Arial" panose="020B0604020202020204" pitchFamily="34" charset="0"/>
              </a:rPr>
              <a:t>lớp</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thành</a:t>
            </a:r>
            <a:r>
              <a:rPr lang="en-US" sz="4000" b="1" dirty="0">
                <a:solidFill>
                  <a:srgbClr val="0070C0"/>
                </a:solidFill>
                <a:latin typeface="Arial" panose="020B0604020202020204" pitchFamily="34" charset="0"/>
                <a:cs typeface="Arial" panose="020B0604020202020204" pitchFamily="34" charset="0"/>
              </a:rPr>
              <a:t> 2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ủng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hộ</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và</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một</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đội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phản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đối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việc</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ăn</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uống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ngoài</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hàng</a:t>
            </a:r>
            <a:r>
              <a:rPr lang="en-US" sz="4000" b="1" dirty="0">
                <a:solidFill>
                  <a:srgbClr val="0070C0"/>
                </a:solidFill>
                <a:latin typeface="Arial" panose="020B0604020202020204" pitchFamily="34" charset="0"/>
                <a:cs typeface="Arial" panose="020B0604020202020204" pitchFamily="34" charset="0"/>
              </a:rPr>
              <a:t> </a:t>
            </a:r>
            <a:r>
              <a:rPr lang="en-US" sz="4000" b="1" dirty="0" err="1">
                <a:solidFill>
                  <a:srgbClr val="0070C0"/>
                </a:solidFill>
                <a:latin typeface="Arial" panose="020B0604020202020204" pitchFamily="34" charset="0"/>
                <a:cs typeface="Arial" panose="020B0604020202020204" pitchFamily="34" charset="0"/>
              </a:rPr>
              <a:t>quán</a:t>
            </a:r>
            <a:r>
              <a:rPr lang="en-US" sz="4000" b="1" dirty="0">
                <a:solidFill>
                  <a:srgbClr val="0070C0"/>
                </a:solidFill>
                <a:latin typeface="Arial" panose="020B0604020202020204" pitchFamily="34" charset="0"/>
                <a:cs typeface="Arial" panose="020B0604020202020204" pitchFamily="34" charset="0"/>
              </a:rPr>
              <a:t>.</a:t>
            </a:r>
          </a:p>
          <a:p>
            <a:pPr marL="571500" indent="-571500" algn="just">
              <a:buFont typeface="Arial" panose="020B0604020202020204" pitchFamily="34" charset="0"/>
              <a:buChar char="•"/>
            </a:pPr>
            <a:r>
              <a:rPr lang="en-US" sz="4000" b="1" dirty="0">
                <a:solidFill>
                  <a:srgbClr val="0070C0"/>
                </a:solidFill>
                <a:latin typeface="Arial" panose="020B0604020202020204" pitchFamily="34" charset="0"/>
                <a:cs typeface="Arial" panose="020B0604020202020204" pitchFamily="34" charset="0"/>
              </a:rPr>
              <a:t>H</a:t>
            </a:r>
            <a:r>
              <a:rPr lang="vi-VN" sz="4000" b="1" dirty="0">
                <a:solidFill>
                  <a:srgbClr val="0070C0"/>
                </a:solidFill>
                <a:latin typeface="Arial" panose="020B0604020202020204" pitchFamily="34" charset="0"/>
                <a:cs typeface="Arial" panose="020B0604020202020204" pitchFamily="34" charset="0"/>
              </a:rPr>
              <a:t>ội ý đưa ra lí do của nhóm mình. </a:t>
            </a:r>
          </a:p>
        </p:txBody>
      </p:sp>
    </p:spTree>
    <p:custDataLst>
      <p:tags r:id="rId1"/>
    </p:custDataLst>
    <p:extLst>
      <p:ext uri="{BB962C8B-B14F-4D97-AF65-F5344CB8AC3E}">
        <p14:creationId xmlns:p14="http://schemas.microsoft.com/office/powerpoint/2010/main" val="3428977610"/>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animEffect transition="in" filter="wipe(down)">
                                      <p:cBhvr>
                                        <p:cTn id="7" dur="500"/>
                                        <p:tgtEl>
                                          <p:spTgt spid="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xEl>
                                              <p:pRg st="1" end="1"/>
                                            </p:txEl>
                                          </p:spTgt>
                                        </p:tgtEl>
                                        <p:attrNameLst>
                                          <p:attrName>style.visibility</p:attrName>
                                        </p:attrNameLst>
                                      </p:cBhvr>
                                      <p:to>
                                        <p:strVal val="visible"/>
                                      </p:to>
                                    </p:set>
                                    <p:animEffect transition="in" filter="wipe(down)">
                                      <p:cBhvr>
                                        <p:cTn id="1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矩形: 圆角 28">
            <a:extLst>
              <a:ext uri="{FF2B5EF4-FFF2-40B4-BE49-F238E27FC236}">
                <a16:creationId xmlns:a16="http://schemas.microsoft.com/office/drawing/2014/main" id="{2A278BC4-B5E3-6A16-DC32-6E53EA100CFD}"/>
              </a:ext>
            </a:extLst>
          </p:cNvPr>
          <p:cNvSpPr/>
          <p:nvPr/>
        </p:nvSpPr>
        <p:spPr>
          <a:xfrm>
            <a:off x="218638" y="409113"/>
            <a:ext cx="11733876"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pic>
        <p:nvPicPr>
          <p:cNvPr id="3" name="Picture 2">
            <a:extLst>
              <a:ext uri="{FF2B5EF4-FFF2-40B4-BE49-F238E27FC236}">
                <a16:creationId xmlns:a16="http://schemas.microsoft.com/office/drawing/2014/main" id="{3034449C-EBFE-4783-8B50-48EC0FA9772A}"/>
              </a:ext>
            </a:extLst>
          </p:cNvPr>
          <p:cNvPicPr>
            <a:picLocks noChangeAspect="1"/>
          </p:cNvPicPr>
          <p:nvPr/>
        </p:nvPicPr>
        <p:blipFill>
          <a:blip r:embed="rId4"/>
          <a:stretch>
            <a:fillRect/>
          </a:stretch>
        </p:blipFill>
        <p:spPr>
          <a:xfrm>
            <a:off x="1433512" y="862012"/>
            <a:ext cx="8883757" cy="4767263"/>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7F603706-C34C-4A04-AF91-F930130419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custDataLst>
      <p:tags r:id="rId1"/>
    </p:custDataLst>
    <p:extLst>
      <p:ext uri="{BB962C8B-B14F-4D97-AF65-F5344CB8AC3E}">
        <p14:creationId xmlns:p14="http://schemas.microsoft.com/office/powerpoint/2010/main" val="2974185196"/>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F28534D7-E639-A762-85B6-3242F8F2660F}"/>
              </a:ext>
            </a:extLst>
          </p:cNvPr>
          <p:cNvSpPr/>
          <p:nvPr/>
        </p:nvSpPr>
        <p:spPr>
          <a:xfrm>
            <a:off x="280386" y="141935"/>
            <a:ext cx="11402960" cy="646841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aphicFrame>
        <p:nvGraphicFramePr>
          <p:cNvPr id="4" name="Table 3">
            <a:extLst>
              <a:ext uri="{FF2B5EF4-FFF2-40B4-BE49-F238E27FC236}">
                <a16:creationId xmlns:a16="http://schemas.microsoft.com/office/drawing/2014/main" id="{E7069DD1-50AD-4A2C-BCA3-F60D88977F03}"/>
              </a:ext>
            </a:extLst>
          </p:cNvPr>
          <p:cNvGraphicFramePr>
            <a:graphicFrameLocks noGrp="1"/>
          </p:cNvGraphicFramePr>
          <p:nvPr>
            <p:extLst>
              <p:ext uri="{D42A27DB-BD31-4B8C-83A1-F6EECF244321}">
                <p14:modId xmlns:p14="http://schemas.microsoft.com/office/powerpoint/2010/main" val="2883949542"/>
              </p:ext>
            </p:extLst>
          </p:nvPr>
        </p:nvGraphicFramePr>
        <p:xfrm>
          <a:off x="552449" y="885826"/>
          <a:ext cx="11020426" cy="5624183"/>
        </p:xfrm>
        <a:graphic>
          <a:graphicData uri="http://schemas.openxmlformats.org/drawingml/2006/table">
            <a:tbl>
              <a:tblPr>
                <a:tableStyleId>{5DA37D80-6434-44D0-A028-1B22A696006F}</a:tableStyleId>
              </a:tblPr>
              <a:tblGrid>
                <a:gridCol w="5510213">
                  <a:extLst>
                    <a:ext uri="{9D8B030D-6E8A-4147-A177-3AD203B41FA5}">
                      <a16:colId xmlns:a16="http://schemas.microsoft.com/office/drawing/2014/main" val="3857127843"/>
                    </a:ext>
                  </a:extLst>
                </a:gridCol>
                <a:gridCol w="5510213">
                  <a:extLst>
                    <a:ext uri="{9D8B030D-6E8A-4147-A177-3AD203B41FA5}">
                      <a16:colId xmlns:a16="http://schemas.microsoft.com/office/drawing/2014/main" val="2474255067"/>
                    </a:ext>
                  </a:extLst>
                </a:gridCol>
              </a:tblGrid>
              <a:tr h="318138">
                <a:tc>
                  <a:txBody>
                    <a:bodyPr/>
                    <a:lstStyle/>
                    <a:p>
                      <a:pPr algn="ctr" fontAlgn="t"/>
                      <a:r>
                        <a:rPr lang="en-US" sz="2400" b="1" dirty="0" err="1">
                          <a:solidFill>
                            <a:srgbClr val="000000"/>
                          </a:solidFill>
                          <a:effectLst/>
                        </a:rPr>
                        <a:t>Ủng</a:t>
                      </a:r>
                      <a:r>
                        <a:rPr lang="en-US" sz="2400" b="1" dirty="0">
                          <a:solidFill>
                            <a:srgbClr val="000000"/>
                          </a:solidFill>
                          <a:effectLst/>
                        </a:rPr>
                        <a:t> </a:t>
                      </a:r>
                      <a:r>
                        <a:rPr lang="en-US" sz="2400" b="1" dirty="0" err="1">
                          <a:solidFill>
                            <a:srgbClr val="000000"/>
                          </a:solidFill>
                          <a:effectLst/>
                        </a:rPr>
                        <a:t>hộ</a:t>
                      </a:r>
                      <a:endParaRPr lang="en-US" sz="2400" dirty="0">
                        <a:solidFill>
                          <a:srgbClr val="000000"/>
                        </a:solidFill>
                        <a:effectLst/>
                      </a:endParaRPr>
                    </a:p>
                  </a:txBody>
                  <a:tcPr marL="30134" marR="30134" marT="30134" marB="30134">
                    <a:solidFill>
                      <a:srgbClr val="FFFF00"/>
                    </a:solidFill>
                  </a:tcPr>
                </a:tc>
                <a:tc>
                  <a:txBody>
                    <a:bodyPr/>
                    <a:lstStyle/>
                    <a:p>
                      <a:pPr algn="ctr" fontAlgn="t"/>
                      <a:r>
                        <a:rPr lang="en-US" sz="2400" b="1" dirty="0" err="1">
                          <a:solidFill>
                            <a:srgbClr val="000000"/>
                          </a:solidFill>
                          <a:effectLst/>
                        </a:rPr>
                        <a:t>Phản</a:t>
                      </a:r>
                      <a:r>
                        <a:rPr lang="en-US" sz="2400" b="1" dirty="0">
                          <a:solidFill>
                            <a:srgbClr val="000000"/>
                          </a:solidFill>
                          <a:effectLst/>
                        </a:rPr>
                        <a:t> </a:t>
                      </a:r>
                      <a:r>
                        <a:rPr lang="en-US" sz="2400" b="1" dirty="0" err="1">
                          <a:solidFill>
                            <a:srgbClr val="000000"/>
                          </a:solidFill>
                          <a:effectLst/>
                        </a:rPr>
                        <a:t>đối</a:t>
                      </a:r>
                      <a:endParaRPr lang="en-US" sz="2400" dirty="0">
                        <a:solidFill>
                          <a:srgbClr val="000000"/>
                        </a:solidFill>
                        <a:effectLst/>
                      </a:endParaRPr>
                    </a:p>
                  </a:txBody>
                  <a:tcPr marL="30134" marR="30134" marT="30134" marB="30134">
                    <a:solidFill>
                      <a:srgbClr val="FFFF00"/>
                    </a:solidFill>
                  </a:tcPr>
                </a:tc>
                <a:extLst>
                  <a:ext uri="{0D108BD9-81ED-4DB2-BD59-A6C34878D82A}">
                    <a16:rowId xmlns:a16="http://schemas.microsoft.com/office/drawing/2014/main" val="3156782365"/>
                  </a:ext>
                </a:extLst>
              </a:tr>
              <a:tr h="5198155">
                <a:tc>
                  <a:txBody>
                    <a:bodyPr/>
                    <a:lstStyle/>
                    <a:p>
                      <a:pPr marL="342900" indent="-342900" algn="just" fontAlgn="t">
                        <a:buFont typeface="Arial" panose="020B0604020202020204" pitchFamily="34" charset="0"/>
                        <a:buChar char="•"/>
                      </a:pPr>
                      <a:r>
                        <a:rPr lang="vi-VN" sz="2400" dirty="0">
                          <a:solidFill>
                            <a:srgbClr val="000000"/>
                          </a:solidFill>
                          <a:effectLst/>
                        </a:rPr>
                        <a:t>Ăn ngoài giúp cả nhà thay đổi không khí</a:t>
                      </a:r>
                    </a:p>
                    <a:p>
                      <a:pPr marL="342900" indent="-342900" algn="just" fontAlgn="t">
                        <a:buFont typeface="Arial" panose="020B0604020202020204" pitchFamily="34" charset="0"/>
                        <a:buChar char="•"/>
                      </a:pPr>
                      <a:r>
                        <a:rPr lang="vi-VN" sz="2400" dirty="0">
                          <a:solidFill>
                            <a:srgbClr val="000000"/>
                          </a:solidFill>
                          <a:effectLst/>
                        </a:rPr>
                        <a:t>Cơm canh đã chuẩn bị đầy đủ nên không phải tốn công nấu nướng hay phải rửa chén sau khi ăn như khi tự nấu ở nhà.</a:t>
                      </a:r>
                    </a:p>
                    <a:p>
                      <a:pPr marL="342900" indent="-342900" algn="just" fontAlgn="t">
                        <a:buFont typeface="Arial" panose="020B0604020202020204" pitchFamily="34" charset="0"/>
                        <a:buChar char="•"/>
                      </a:pPr>
                      <a:r>
                        <a:rPr lang="vi-VN" sz="2400" dirty="0">
                          <a:solidFill>
                            <a:srgbClr val="000000"/>
                          </a:solidFill>
                          <a:effectLst/>
                        </a:rPr>
                        <a:t>Ăn ngoài có thể thỏa thích ăn các món mà có thể ở nhà chế biến cầu kì</a:t>
                      </a:r>
                    </a:p>
                    <a:p>
                      <a:pPr marL="342900" indent="-342900" algn="just" fontAlgn="t">
                        <a:buFont typeface="Arial" panose="020B0604020202020204" pitchFamily="34" charset="0"/>
                        <a:buChar char="•"/>
                      </a:pPr>
                      <a:r>
                        <a:rPr lang="vi-VN" sz="2400" dirty="0">
                          <a:solidFill>
                            <a:srgbClr val="000000"/>
                          </a:solidFill>
                          <a:effectLst/>
                        </a:rPr>
                        <a:t>Nhanh chóng có một bữa ăn mà không mất nhiều thời gian.</a:t>
                      </a:r>
                    </a:p>
                    <a:p>
                      <a:pPr marL="342900" indent="-342900" algn="just" fontAlgn="t">
                        <a:buFont typeface="Arial" panose="020B0604020202020204" pitchFamily="34" charset="0"/>
                        <a:buChar char="•"/>
                      </a:pPr>
                      <a:r>
                        <a:rPr lang="vi-VN" sz="2400" dirty="0">
                          <a:solidFill>
                            <a:srgbClr val="000000"/>
                          </a:solidFill>
                          <a:effectLst/>
                        </a:rPr>
                        <a:t>Món ăn thường bắt mắt, ngon miệng và có thể là một địa điểm tụ tập gặp gỡ.</a:t>
                      </a:r>
                    </a:p>
                  </a:txBody>
                  <a:tcPr marL="30134" marR="30134" marT="30134" marB="30134">
                    <a:solidFill>
                      <a:schemeClr val="bg1"/>
                    </a:solidFill>
                  </a:tcPr>
                </a:tc>
                <a:tc>
                  <a:txBody>
                    <a:bodyPr/>
                    <a:lstStyle/>
                    <a:p>
                      <a:pPr marL="342900" indent="-342900" algn="just" fontAlgn="t">
                        <a:buFont typeface="Arial" panose="020B0604020202020204" pitchFamily="34" charset="0"/>
                        <a:buChar char="•"/>
                      </a:pPr>
                      <a:r>
                        <a:rPr lang="vi-VN" sz="2400" dirty="0">
                          <a:solidFill>
                            <a:srgbClr val="000000"/>
                          </a:solidFill>
                          <a:effectLst/>
                        </a:rPr>
                        <a:t>Ta không biết được nguồn gốc của thức ăn cũng như an toàn vệ sinh thực phẩm</a:t>
                      </a:r>
                    </a:p>
                    <a:p>
                      <a:pPr marL="342900" indent="-342900" algn="just" fontAlgn="t">
                        <a:buFont typeface="Arial" panose="020B0604020202020204" pitchFamily="34" charset="0"/>
                        <a:buChar char="•"/>
                      </a:pPr>
                      <a:r>
                        <a:rPr lang="vi-VN" sz="2400" dirty="0">
                          <a:solidFill>
                            <a:srgbClr val="000000"/>
                          </a:solidFill>
                          <a:effectLst/>
                        </a:rPr>
                        <a:t>Tự nấu mỗi bữa sẽ tiết kiệm được các khoản phí kha khá so với mỗi bữa ăn ngoài</a:t>
                      </a:r>
                    </a:p>
                    <a:p>
                      <a:pPr marL="342900" indent="-342900" algn="just" fontAlgn="t">
                        <a:buFont typeface="Arial" panose="020B0604020202020204" pitchFamily="34" charset="0"/>
                        <a:buChar char="•"/>
                      </a:pPr>
                      <a:r>
                        <a:rPr lang="vi-VN" sz="2400" dirty="0">
                          <a:solidFill>
                            <a:srgbClr val="000000"/>
                          </a:solidFill>
                          <a:effectLst/>
                        </a:rPr>
                        <a:t>Vì các quán ăn công cộng nên các vấn đề phức tạp cũng rất dễ nảy sinh như mâu thuẫn, trộm cắp,…</a:t>
                      </a:r>
                    </a:p>
                    <a:p>
                      <a:pPr marL="342900" indent="-342900" algn="just" fontAlgn="t">
                        <a:buFont typeface="Arial" panose="020B0604020202020204" pitchFamily="34" charset="0"/>
                        <a:buChar char="•"/>
                      </a:pPr>
                      <a:r>
                        <a:rPr lang="vi-VN" sz="2400" dirty="0">
                          <a:solidFill>
                            <a:srgbClr val="000000"/>
                          </a:solidFill>
                          <a:effectLst/>
                        </a:rPr>
                        <a:t>Các quán ăn ngoài thường ở nơi công cộng, do vậy bụi hay các vi khuẩn từ không khí sẽ dễ dàng xâm nhập vào đồ ăn, thứ</a:t>
                      </a:r>
                    </a:p>
                  </a:txBody>
                  <a:tcPr marL="30134" marR="30134" marT="30134" marB="30134">
                    <a:solidFill>
                      <a:schemeClr val="bg1"/>
                    </a:solidFill>
                  </a:tcPr>
                </a:tc>
                <a:extLst>
                  <a:ext uri="{0D108BD9-81ED-4DB2-BD59-A6C34878D82A}">
                    <a16:rowId xmlns:a16="http://schemas.microsoft.com/office/drawing/2014/main" val="2144148169"/>
                  </a:ext>
                </a:extLst>
              </a:tr>
            </a:tbl>
          </a:graphicData>
        </a:graphic>
      </p:graphicFrame>
      <p:pic>
        <p:nvPicPr>
          <p:cNvPr id="10" name="Picture 9">
            <a:extLst>
              <a:ext uri="{FF2B5EF4-FFF2-40B4-BE49-F238E27FC236}">
                <a16:creationId xmlns:a16="http://schemas.microsoft.com/office/drawing/2014/main" id="{F538EF23-0E38-4F36-8D16-4BCD3F35804E}"/>
              </a:ext>
            </a:extLst>
          </p:cNvPr>
          <p:cNvPicPr>
            <a:picLocks noChangeAspect="1"/>
          </p:cNvPicPr>
          <p:nvPr/>
        </p:nvPicPr>
        <p:blipFill>
          <a:blip r:embed="rId4"/>
          <a:stretch>
            <a:fillRect/>
          </a:stretch>
        </p:blipFill>
        <p:spPr>
          <a:xfrm>
            <a:off x="4740296" y="-242760"/>
            <a:ext cx="2444708" cy="1457070"/>
          </a:xfrm>
          <a:prstGeom prst="rect">
            <a:avLst/>
          </a:prstGeom>
        </p:spPr>
      </p:pic>
    </p:spTree>
    <p:custDataLst>
      <p:tags r:id="rId1"/>
    </p:custDataLst>
    <p:extLst>
      <p:ext uri="{BB962C8B-B14F-4D97-AF65-F5344CB8AC3E}">
        <p14:creationId xmlns:p14="http://schemas.microsoft.com/office/powerpoint/2010/main" val="4130956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762860"/>
            <a:ext cx="8629649" cy="2934765"/>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Nên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ăn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hàng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uống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quán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vào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những</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hoàn</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cảnh</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20434298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3">
            <a:extLst>
              <a:ext uri="{FF2B5EF4-FFF2-40B4-BE49-F238E27FC236}">
                <a16:creationId xmlns:a16="http://schemas.microsoft.com/office/drawing/2014/main" id="{3C5B220B-3942-E886-F868-7B97664C77C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48251" y="3370634"/>
            <a:ext cx="2637422" cy="2698128"/>
          </a:xfrm>
          <a:prstGeom prst="rect">
            <a:avLst/>
          </a:prstGeom>
        </p:spPr>
      </p:pic>
      <p:sp>
        <p:nvSpPr>
          <p:cNvPr id="4" name="Rectangle: Rounded Corners 3">
            <a:extLst>
              <a:ext uri="{FF2B5EF4-FFF2-40B4-BE49-F238E27FC236}">
                <a16:creationId xmlns:a16="http://schemas.microsoft.com/office/drawing/2014/main" id="{BBA699C6-40D5-C275-983B-B6F4167434B0}"/>
              </a:ext>
            </a:extLst>
          </p:cNvPr>
          <p:cNvSpPr/>
          <p:nvPr/>
        </p:nvSpPr>
        <p:spPr>
          <a:xfrm>
            <a:off x="2847974" y="852502"/>
            <a:ext cx="7381875" cy="2482776"/>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a:ea typeface="+mn-ea"/>
                <a:cs typeface="+mn-cs"/>
              </a:rPr>
              <a:t>Nên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ăn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hàng</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quán</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khi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vi-VN" sz="4000" b="1" i="0" u="none" strike="noStrike" kern="1200" cap="none" spc="0" normalizeH="0" baseline="0" noProof="0" dirty="0">
                <a:ln>
                  <a:noFill/>
                </a:ln>
                <a:solidFill>
                  <a:srgbClr val="002060"/>
                </a:solidFill>
                <a:effectLst/>
                <a:uLnTx/>
                <a:uFillTx/>
                <a:latin typeface="Calibri"/>
                <a:ea typeface="+mn-ea"/>
                <a:cs typeface="+mn-cs"/>
              </a:rPr>
              <a:t>Bận, vội; ngày kỉ niệm – muốn thảnh thơi một ngày; sinh nhật</a:t>
            </a:r>
            <a:r>
              <a:rPr kumimoji="0" lang="en-US" sz="4000" b="1" i="0" u="none" strike="noStrike" kern="1200" cap="none" spc="0" normalizeH="0" baseline="0" noProof="0" dirty="0">
                <a:ln>
                  <a:noFill/>
                </a:ln>
                <a:solidFill>
                  <a:srgbClr val="002060"/>
                </a:solidFill>
                <a:effectLst/>
                <a:uLnTx/>
                <a:uFillTx/>
                <a:latin typeface="Calibri"/>
                <a:ea typeface="+mn-ea"/>
                <a:cs typeface="+mn-cs"/>
              </a:rPr>
              <a:t>….</a:t>
            </a:r>
          </a:p>
        </p:txBody>
      </p:sp>
    </p:spTree>
    <p:custDataLst>
      <p:tags r:id="rId1"/>
    </p:custDataLst>
    <p:extLst>
      <p:ext uri="{BB962C8B-B14F-4D97-AF65-F5344CB8AC3E}">
        <p14:creationId xmlns:p14="http://schemas.microsoft.com/office/powerpoint/2010/main" val="6325369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7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sp>
        <p:nvSpPr>
          <p:cNvPr id="17" name="Double Wave 16">
            <a:extLst>
              <a:ext uri="{FF2B5EF4-FFF2-40B4-BE49-F238E27FC236}">
                <a16:creationId xmlns:a16="http://schemas.microsoft.com/office/drawing/2014/main" id="{6D955D82-8330-D12F-A70A-082FE616A175}"/>
              </a:ext>
            </a:extLst>
          </p:cNvPr>
          <p:cNvSpPr/>
          <p:nvPr/>
        </p:nvSpPr>
        <p:spPr>
          <a:xfrm>
            <a:off x="2095500" y="381001"/>
            <a:ext cx="8629649" cy="3478550"/>
          </a:xfrm>
          <a:prstGeom prst="doubleWave">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Nên lưu ý điều gì để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đ</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ảm bảo an toàn những khi phải ra ngoài ăn? </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r>
              <a:rPr lang="vi-VN" sz="3200" b="1" dirty="0">
                <a:solidFill>
                  <a:srgbClr val="00B050"/>
                </a:solidFill>
                <a:latin typeface="Tahoma" panose="020B0604030504040204" pitchFamily="34" charset="0"/>
                <a:ea typeface="Tahoma" panose="020B0604030504040204" pitchFamily="34" charset="0"/>
                <a:cs typeface="Tahoma" panose="020B0604030504040204" pitchFamily="34" charset="0"/>
              </a:rPr>
              <a:t>Lựa chọn hàng quán thế nào? Kiểm tra vệ sinh an toàn của quán ra sao?</a:t>
            </a:r>
            <a:r>
              <a:rPr lang="en-US" sz="32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32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0" y="18273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Cute cartoon thai student namaste greeting in the school uniform. Free Vector">
            <a:extLst>
              <a:ext uri="{FF2B5EF4-FFF2-40B4-BE49-F238E27FC236}">
                <a16:creationId xmlns:a16="http://schemas.microsoft.com/office/drawing/2014/main" id="{612FFA97-B39F-F377-F747-706559F734D2}"/>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9594043" y="1894008"/>
            <a:ext cx="2985874" cy="468010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382521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6CDD459-B427-4CF5-89EA-574CDD44FCA3}"/>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l="1091" t="29953" r="17860" b="4322"/>
          <a:stretch/>
        </p:blipFill>
        <p:spPr>
          <a:xfrm>
            <a:off x="-126704" y="0"/>
            <a:ext cx="12445408" cy="6858000"/>
          </a:xfrm>
          <a:prstGeom prst="rect">
            <a:avLst/>
          </a:prstGeom>
        </p:spPr>
      </p:pic>
      <p:pic>
        <p:nvPicPr>
          <p:cNvPr id="47" name="Picture 46">
            <a:extLst>
              <a:ext uri="{FF2B5EF4-FFF2-40B4-BE49-F238E27FC236}">
                <a16:creationId xmlns:a16="http://schemas.microsoft.com/office/drawing/2014/main" id="{6CD90FAF-22DA-46DC-A861-DFFC230F5906}"/>
              </a:ext>
            </a:extLst>
          </p:cNvPr>
          <p:cNvPicPr>
            <a:picLocks noChangeAspect="1"/>
          </p:cNvPicPr>
          <p:nvPr/>
        </p:nvPicPr>
        <p:blipFill>
          <a:blip r:embed="rId6"/>
          <a:stretch>
            <a:fillRect/>
          </a:stretch>
        </p:blipFill>
        <p:spPr>
          <a:xfrm>
            <a:off x="10186973" y="915192"/>
            <a:ext cx="2066723" cy="1237595"/>
          </a:xfrm>
          <a:prstGeom prst="rect">
            <a:avLst/>
          </a:prstGeom>
        </p:spPr>
      </p:pic>
      <p:sp>
        <p:nvSpPr>
          <p:cNvPr id="24" name="Rectangle: Diagonal Corners Rounded 2">
            <a:extLst>
              <a:ext uri="{FF2B5EF4-FFF2-40B4-BE49-F238E27FC236}">
                <a16:creationId xmlns:a16="http://schemas.microsoft.com/office/drawing/2014/main" id="{7EDEF26C-B0E6-4016-8C06-A86D8F176D0F}"/>
              </a:ext>
            </a:extLst>
          </p:cNvPr>
          <p:cNvSpPr/>
          <p:nvPr/>
        </p:nvSpPr>
        <p:spPr>
          <a:xfrm>
            <a:off x="645110" y="1302447"/>
            <a:ext cx="10901779" cy="5204885"/>
          </a:xfrm>
          <a:prstGeom prst="round2SameRect">
            <a:avLst/>
          </a:prstGeom>
          <a:solidFill>
            <a:srgbClr val="CCFFFF"/>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0" name="Group 29">
            <a:extLst>
              <a:ext uri="{FF2B5EF4-FFF2-40B4-BE49-F238E27FC236}">
                <a16:creationId xmlns:a16="http://schemas.microsoft.com/office/drawing/2014/main" id="{42A888DD-A3D8-4CBB-97EA-8318CECF1725}"/>
              </a:ext>
            </a:extLst>
          </p:cNvPr>
          <p:cNvGrpSpPr/>
          <p:nvPr/>
        </p:nvGrpSpPr>
        <p:grpSpPr>
          <a:xfrm>
            <a:off x="922423" y="1634254"/>
            <a:ext cx="9347002" cy="1258372"/>
            <a:chOff x="924363" y="1634254"/>
            <a:chExt cx="9347002" cy="1258372"/>
          </a:xfrm>
        </p:grpSpPr>
        <p:sp>
          <p:nvSpPr>
            <p:cNvPr id="25" name="TextBox 24">
              <a:extLst>
                <a:ext uri="{FF2B5EF4-FFF2-40B4-BE49-F238E27FC236}">
                  <a16:creationId xmlns:a16="http://schemas.microsoft.com/office/drawing/2014/main" id="{60CF03D9-437A-4639-8A47-3CEFCF3EF62E}"/>
                </a:ext>
              </a:extLst>
            </p:cNvPr>
            <p:cNvSpPr txBox="1"/>
            <p:nvPr/>
          </p:nvSpPr>
          <p:spPr>
            <a:xfrm>
              <a:off x="1517950" y="1634254"/>
              <a:ext cx="8753415" cy="1258372"/>
            </a:xfrm>
            <a:prstGeom prst="round2Same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Lựa</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chọn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nhà</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hàng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sạch</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sẽ</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quá</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khách</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1026" name="Picture 2">
              <a:extLst>
                <a:ext uri="{FF2B5EF4-FFF2-40B4-BE49-F238E27FC236}">
                  <a16:creationId xmlns:a16="http://schemas.microsoft.com/office/drawing/2014/main" id="{F3228AAF-ADA8-49A9-8F99-5BCADDDC4759}"/>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24363" y="1737789"/>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6" name="Group 35">
            <a:extLst>
              <a:ext uri="{FF2B5EF4-FFF2-40B4-BE49-F238E27FC236}">
                <a16:creationId xmlns:a16="http://schemas.microsoft.com/office/drawing/2014/main" id="{9E792500-5536-44F3-A38B-4B62652F9285}"/>
              </a:ext>
            </a:extLst>
          </p:cNvPr>
          <p:cNvGrpSpPr/>
          <p:nvPr/>
        </p:nvGrpSpPr>
        <p:grpSpPr>
          <a:xfrm>
            <a:off x="904343" y="3090658"/>
            <a:ext cx="11518381" cy="646331"/>
            <a:chOff x="923393" y="3376408"/>
            <a:chExt cx="11518381" cy="646331"/>
          </a:xfrm>
        </p:grpSpPr>
        <p:sp>
          <p:nvSpPr>
            <p:cNvPr id="27" name="TextBox 26">
              <a:extLst>
                <a:ext uri="{FF2B5EF4-FFF2-40B4-BE49-F238E27FC236}">
                  <a16:creationId xmlns:a16="http://schemas.microsoft.com/office/drawing/2014/main" id="{BE796A1F-15CE-43FD-A950-5E1BEFB37050}"/>
                </a:ext>
              </a:extLst>
            </p:cNvPr>
            <p:cNvSpPr txBox="1"/>
            <p:nvPr/>
          </p:nvSpPr>
          <p:spPr>
            <a:xfrm>
              <a:off x="1517950" y="3376408"/>
              <a:ext cx="10923824" cy="646331"/>
            </a:xfrm>
            <a:prstGeom prst="rect">
              <a:avLst/>
            </a:prstGeom>
            <a:noFill/>
          </p:spPr>
          <p:txBody>
            <a:bodyPr wrap="square" rtlCol="0">
              <a:spAutoFit/>
            </a:bodyPr>
            <a:lstStyle/>
            <a:p>
              <a:pPr algn="l"/>
              <a:r>
                <a:rPr lang="en-US" sz="3600" b="1" dirty="0" err="1">
                  <a:solidFill>
                    <a:srgbClr val="FF0000"/>
                  </a:solidFill>
                  <a:effectLst/>
                  <a:latin typeface="Calibri" panose="020F0502020204030204" pitchFamily="34" charset="0"/>
                  <a:cs typeface="Calibri" panose="020F0502020204030204" pitchFamily="34" charset="0"/>
                </a:rPr>
                <a:t>Không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đồ</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ăn</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sống</a:t>
              </a:r>
              <a:r>
                <a:rPr lang="en-US" sz="3600" b="1" dirty="0">
                  <a:solidFill>
                    <a:srgbClr val="FF0000"/>
                  </a:solidFill>
                  <a:effectLst/>
                  <a:latin typeface="Calibri" panose="020F0502020204030204" pitchFamily="34" charset="0"/>
                  <a:cs typeface="Calibri" panose="020F0502020204030204" pitchFamily="34" charset="0"/>
                </a:rPr>
                <a:t>, </a:t>
              </a:r>
              <a:r>
                <a:rPr lang="en-US" sz="3600" b="1" dirty="0" err="1">
                  <a:solidFill>
                    <a:srgbClr val="FF0000"/>
                  </a:solidFill>
                  <a:effectLst/>
                  <a:latin typeface="Calibri" panose="020F0502020204030204" pitchFamily="34" charset="0"/>
                  <a:cs typeface="Calibri" panose="020F0502020204030204" pitchFamily="34" charset="0"/>
                </a:rPr>
                <a:t>tái</a:t>
              </a:r>
              <a:endParaRPr lang="en-US" sz="3600" b="1" dirty="0">
                <a:solidFill>
                  <a:srgbClr val="FF0000"/>
                </a:solidFill>
                <a:effectLst/>
                <a:latin typeface="Calibri" panose="020F0502020204030204" pitchFamily="34" charset="0"/>
                <a:cs typeface="Calibri" panose="020F0502020204030204" pitchFamily="34" charset="0"/>
              </a:endParaRPr>
            </a:p>
          </p:txBody>
        </p:sp>
        <p:pic>
          <p:nvPicPr>
            <p:cNvPr id="32" name="Picture 2">
              <a:extLst>
                <a:ext uri="{FF2B5EF4-FFF2-40B4-BE49-F238E27FC236}">
                  <a16:creationId xmlns:a16="http://schemas.microsoft.com/office/drawing/2014/main" id="{BC62F2AE-CF11-4A0E-B607-A4411B4F8030}"/>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23393" y="3483931"/>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7" name="Group 36">
            <a:extLst>
              <a:ext uri="{FF2B5EF4-FFF2-40B4-BE49-F238E27FC236}">
                <a16:creationId xmlns:a16="http://schemas.microsoft.com/office/drawing/2014/main" id="{5F4269FB-6638-4A7A-914B-94DD49AF75C4}"/>
              </a:ext>
            </a:extLst>
          </p:cNvPr>
          <p:cNvGrpSpPr/>
          <p:nvPr/>
        </p:nvGrpSpPr>
        <p:grpSpPr>
          <a:xfrm>
            <a:off x="922908" y="4295539"/>
            <a:ext cx="6221903" cy="646331"/>
            <a:chOff x="922908" y="4295539"/>
            <a:chExt cx="6221903" cy="646331"/>
          </a:xfrm>
        </p:grpSpPr>
        <p:sp>
          <p:nvSpPr>
            <p:cNvPr id="28" name="Rectangle 27">
              <a:extLst>
                <a:ext uri="{FF2B5EF4-FFF2-40B4-BE49-F238E27FC236}">
                  <a16:creationId xmlns:a16="http://schemas.microsoft.com/office/drawing/2014/main" id="{8FAD5687-82D2-40C6-8A66-BB5D9ED33229}"/>
                </a:ext>
              </a:extLst>
            </p:cNvPr>
            <p:cNvSpPr/>
            <p:nvPr/>
          </p:nvSpPr>
          <p:spPr>
            <a:xfrm>
              <a:off x="1517950" y="4295539"/>
              <a:ext cx="5626861" cy="646331"/>
            </a:xfrm>
            <a:prstGeom prst="rect">
              <a:avLst/>
            </a:prstGeom>
          </p:spPr>
          <p:txBody>
            <a:bodyPr wrap="none">
              <a:spAutoFit/>
            </a:bodyPr>
            <a:lstStyle/>
            <a:p>
              <a:pPr algn="l"/>
              <a:r>
                <a:rPr lang="vi-VN" sz="3600" b="1" dirty="0">
                  <a:solidFill>
                    <a:srgbClr val="FF0000"/>
                  </a:solidFill>
                  <a:effectLst/>
                  <a:latin typeface="Calibri" panose="020F0502020204030204" pitchFamily="34" charset="0"/>
                  <a:cs typeface="Calibri" panose="020F0502020204030204" pitchFamily="34" charset="0"/>
                </a:rPr>
                <a:t>Rửa tay sạch sẽ trước khi ăn</a:t>
              </a:r>
            </a:p>
          </p:txBody>
        </p:sp>
        <p:pic>
          <p:nvPicPr>
            <p:cNvPr id="33" name="Picture 2">
              <a:extLst>
                <a:ext uri="{FF2B5EF4-FFF2-40B4-BE49-F238E27FC236}">
                  <a16:creationId xmlns:a16="http://schemas.microsoft.com/office/drawing/2014/main" id="{59004DB5-41D5-41EC-94C1-969C5891EECB}"/>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922908" y="4357002"/>
              <a:ext cx="470517" cy="47051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9" name="Group 38">
            <a:extLst>
              <a:ext uri="{FF2B5EF4-FFF2-40B4-BE49-F238E27FC236}">
                <a16:creationId xmlns:a16="http://schemas.microsoft.com/office/drawing/2014/main" id="{9A8F909A-4AF7-45EF-B624-AB6D6545FBBC}"/>
              </a:ext>
            </a:extLst>
          </p:cNvPr>
          <p:cNvGrpSpPr/>
          <p:nvPr/>
        </p:nvGrpSpPr>
        <p:grpSpPr>
          <a:xfrm>
            <a:off x="1215160" y="211605"/>
            <a:ext cx="9833332" cy="924562"/>
            <a:chOff x="1060656" y="218253"/>
            <a:chExt cx="9833332" cy="924562"/>
          </a:xfrm>
        </p:grpSpPr>
        <p:grpSp>
          <p:nvGrpSpPr>
            <p:cNvPr id="40" name="Group 39">
              <a:extLst>
                <a:ext uri="{FF2B5EF4-FFF2-40B4-BE49-F238E27FC236}">
                  <a16:creationId xmlns:a16="http://schemas.microsoft.com/office/drawing/2014/main" id="{1424B65B-51EF-4138-925F-EBCF43DA6D86}"/>
                </a:ext>
              </a:extLst>
            </p:cNvPr>
            <p:cNvGrpSpPr/>
            <p:nvPr/>
          </p:nvGrpSpPr>
          <p:grpSpPr>
            <a:xfrm>
              <a:off x="1319648" y="218253"/>
              <a:ext cx="9574340" cy="924562"/>
              <a:chOff x="6719591" y="2584562"/>
              <a:chExt cx="5324586" cy="1345879"/>
            </a:xfrm>
          </p:grpSpPr>
          <p:sp>
            <p:nvSpPr>
              <p:cNvPr id="41" name="Rectangle: Rounded Corners 40">
                <a:extLst>
                  <a:ext uri="{FF2B5EF4-FFF2-40B4-BE49-F238E27FC236}">
                    <a16:creationId xmlns:a16="http://schemas.microsoft.com/office/drawing/2014/main" id="{DA3D5479-E1B2-4290-BB16-FCD04A1373E6}"/>
                  </a:ext>
                </a:extLst>
              </p:cNvPr>
              <p:cNvSpPr/>
              <p:nvPr/>
            </p:nvSpPr>
            <p:spPr>
              <a:xfrm>
                <a:off x="6719591" y="2584562"/>
                <a:ext cx="5320690" cy="1345879"/>
              </a:xfrm>
              <a:prstGeom prst="roundRect">
                <a:avLst>
                  <a:gd name="adj" fmla="val 50000"/>
                </a:avLst>
              </a:prstGeom>
              <a:solidFill>
                <a:srgbClr val="FFFCED"/>
              </a:solidFill>
              <a:ln w="38100">
                <a:solidFill>
                  <a:srgbClr val="FF5D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sp>
            <p:nvSpPr>
              <p:cNvPr id="42" name="TextBox 41">
                <a:extLst>
                  <a:ext uri="{FF2B5EF4-FFF2-40B4-BE49-F238E27FC236}">
                    <a16:creationId xmlns:a16="http://schemas.microsoft.com/office/drawing/2014/main" id="{04D5A20C-D1BA-4DFE-BFB2-D38A100A90CE}"/>
                  </a:ext>
                </a:extLst>
              </p:cNvPr>
              <p:cNvSpPr txBox="1"/>
              <p:nvPr/>
            </p:nvSpPr>
            <p:spPr>
              <a:xfrm>
                <a:off x="6842336" y="2707679"/>
                <a:ext cx="5201841" cy="10304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Những</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điều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lưu</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ý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khi</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ăn</a:t>
                </a:r>
                <a:r>
                  <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0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ngoài</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1028" name="Picture 4">
              <a:extLst>
                <a:ext uri="{FF2B5EF4-FFF2-40B4-BE49-F238E27FC236}">
                  <a16:creationId xmlns:a16="http://schemas.microsoft.com/office/drawing/2014/main" id="{777C7C99-EB56-4277-84B5-636FDCB8ECC5}"/>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1060656" y="302829"/>
              <a:ext cx="807868" cy="807868"/>
            </a:xfrm>
            <a:prstGeom prst="rect">
              <a:avLst/>
            </a:prstGeom>
            <a:noFill/>
            <a:extLst>
              <a:ext uri="{909E8E84-426E-40DD-AFC4-6F175D3DCCD1}">
                <a14:hiddenFill xmlns:a14="http://schemas.microsoft.com/office/drawing/2010/main">
                  <a:solidFill>
                    <a:srgbClr val="FFFFFF"/>
                  </a:solidFill>
                </a14:hiddenFill>
              </a:ext>
            </a:extLst>
          </p:spPr>
        </p:pic>
      </p:grpSp>
      <p:pic>
        <p:nvPicPr>
          <p:cNvPr id="45" name="Picture 44">
            <a:extLst>
              <a:ext uri="{FF2B5EF4-FFF2-40B4-BE49-F238E27FC236}">
                <a16:creationId xmlns:a16="http://schemas.microsoft.com/office/drawing/2014/main" id="{EE316D37-8499-440B-B1BF-A4B6CB2E4C87}"/>
              </a:ext>
            </a:extLst>
          </p:cNvPr>
          <p:cNvPicPr>
            <a:picLocks noChangeAspect="1"/>
          </p:cNvPicPr>
          <p:nvPr/>
        </p:nvPicPr>
        <p:blipFill>
          <a:blip r:embed="rId9"/>
          <a:stretch>
            <a:fillRect/>
          </a:stretch>
        </p:blipFill>
        <p:spPr>
          <a:xfrm>
            <a:off x="6159271" y="6193057"/>
            <a:ext cx="6220968" cy="658049"/>
          </a:xfrm>
          <a:prstGeom prst="rect">
            <a:avLst/>
          </a:prstGeom>
        </p:spPr>
      </p:pic>
      <p:pic>
        <p:nvPicPr>
          <p:cNvPr id="46" name="Picture 45">
            <a:extLst>
              <a:ext uri="{FF2B5EF4-FFF2-40B4-BE49-F238E27FC236}">
                <a16:creationId xmlns:a16="http://schemas.microsoft.com/office/drawing/2014/main" id="{F272FB61-7CF2-4ECB-AB8F-BEF5D2ED4636}"/>
              </a:ext>
            </a:extLst>
          </p:cNvPr>
          <p:cNvPicPr>
            <a:picLocks noChangeAspect="1"/>
          </p:cNvPicPr>
          <p:nvPr/>
        </p:nvPicPr>
        <p:blipFill>
          <a:blip r:embed="rId9"/>
          <a:stretch>
            <a:fillRect/>
          </a:stretch>
        </p:blipFill>
        <p:spPr>
          <a:xfrm>
            <a:off x="-61697" y="6203087"/>
            <a:ext cx="6220968" cy="658049"/>
          </a:xfrm>
          <a:prstGeom prst="rect">
            <a:avLst/>
          </a:prstGeom>
        </p:spPr>
      </p:pic>
      <p:pic>
        <p:nvPicPr>
          <p:cNvPr id="48" name="Picture 47">
            <a:extLst>
              <a:ext uri="{FF2B5EF4-FFF2-40B4-BE49-F238E27FC236}">
                <a16:creationId xmlns:a16="http://schemas.microsoft.com/office/drawing/2014/main" id="{FF0EC765-0516-4830-BC49-65A56B741D80}"/>
              </a:ext>
            </a:extLst>
          </p:cNvPr>
          <p:cNvPicPr>
            <a:picLocks noChangeAspect="1"/>
          </p:cNvPicPr>
          <p:nvPr/>
        </p:nvPicPr>
        <p:blipFill>
          <a:blip r:embed="rId10"/>
          <a:stretch>
            <a:fillRect/>
          </a:stretch>
        </p:blipFill>
        <p:spPr>
          <a:xfrm>
            <a:off x="21791" y="625767"/>
            <a:ext cx="1361091" cy="815689"/>
          </a:xfrm>
          <a:prstGeom prst="rect">
            <a:avLst/>
          </a:prstGeom>
        </p:spPr>
      </p:pic>
    </p:spTree>
    <p:custDataLst>
      <p:tags r:id="rId1"/>
    </p:custDataLst>
    <p:extLst>
      <p:ext uri="{BB962C8B-B14F-4D97-AF65-F5344CB8AC3E}">
        <p14:creationId xmlns:p14="http://schemas.microsoft.com/office/powerpoint/2010/main" val="2845534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remove" nodeType="withEffect">
                                  <p:stCondLst>
                                    <p:cond delay="0"/>
                                  </p:stCondLst>
                                  <p:childTnLst>
                                    <p:animRot by="120000">
                                      <p:cBhvr>
                                        <p:cTn id="6" dur="300" fill="hold">
                                          <p:stCondLst>
                                            <p:cond delay="0"/>
                                          </p:stCondLst>
                                        </p:cTn>
                                        <p:tgtEl>
                                          <p:spTgt spid="48"/>
                                        </p:tgtEl>
                                        <p:attrNameLst>
                                          <p:attrName>r</p:attrName>
                                        </p:attrNameLst>
                                      </p:cBhvr>
                                    </p:animRot>
                                    <p:animRot by="-240000">
                                      <p:cBhvr>
                                        <p:cTn id="7" dur="600" fill="hold">
                                          <p:stCondLst>
                                            <p:cond delay="600"/>
                                          </p:stCondLst>
                                        </p:cTn>
                                        <p:tgtEl>
                                          <p:spTgt spid="48"/>
                                        </p:tgtEl>
                                        <p:attrNameLst>
                                          <p:attrName>r</p:attrName>
                                        </p:attrNameLst>
                                      </p:cBhvr>
                                    </p:animRot>
                                    <p:animRot by="240000">
                                      <p:cBhvr>
                                        <p:cTn id="8" dur="600" fill="hold">
                                          <p:stCondLst>
                                            <p:cond delay="1200"/>
                                          </p:stCondLst>
                                        </p:cTn>
                                        <p:tgtEl>
                                          <p:spTgt spid="48"/>
                                        </p:tgtEl>
                                        <p:attrNameLst>
                                          <p:attrName>r</p:attrName>
                                        </p:attrNameLst>
                                      </p:cBhvr>
                                    </p:animRot>
                                    <p:animRot by="-240000">
                                      <p:cBhvr>
                                        <p:cTn id="9" dur="600" fill="hold">
                                          <p:stCondLst>
                                            <p:cond delay="1800"/>
                                          </p:stCondLst>
                                        </p:cTn>
                                        <p:tgtEl>
                                          <p:spTgt spid="48"/>
                                        </p:tgtEl>
                                        <p:attrNameLst>
                                          <p:attrName>r</p:attrName>
                                        </p:attrNameLst>
                                      </p:cBhvr>
                                    </p:animRot>
                                    <p:animRot by="120000">
                                      <p:cBhvr>
                                        <p:cTn id="10" dur="600" fill="hold">
                                          <p:stCondLst>
                                            <p:cond delay="2400"/>
                                          </p:stCondLst>
                                        </p:cTn>
                                        <p:tgtEl>
                                          <p:spTgt spid="48"/>
                                        </p:tgtEl>
                                        <p:attrNameLst>
                                          <p:attrName>r</p:attrName>
                                        </p:attrNameLst>
                                      </p:cBhvr>
                                    </p:animRot>
                                  </p:childTnLst>
                                </p:cTn>
                              </p:par>
                              <p:par>
                                <p:cTn id="11" presetID="32" presetClass="emph" presetSubtype="0" fill="remove" nodeType="withEffect">
                                  <p:stCondLst>
                                    <p:cond delay="0"/>
                                  </p:stCondLst>
                                  <p:childTnLst>
                                    <p:animRot by="120000">
                                      <p:cBhvr>
                                        <p:cTn id="12" dur="300" fill="hold">
                                          <p:stCondLst>
                                            <p:cond delay="0"/>
                                          </p:stCondLst>
                                        </p:cTn>
                                        <p:tgtEl>
                                          <p:spTgt spid="47"/>
                                        </p:tgtEl>
                                        <p:attrNameLst>
                                          <p:attrName>r</p:attrName>
                                        </p:attrNameLst>
                                      </p:cBhvr>
                                    </p:animRot>
                                    <p:animRot by="-240000">
                                      <p:cBhvr>
                                        <p:cTn id="13" dur="600" fill="hold">
                                          <p:stCondLst>
                                            <p:cond delay="600"/>
                                          </p:stCondLst>
                                        </p:cTn>
                                        <p:tgtEl>
                                          <p:spTgt spid="47"/>
                                        </p:tgtEl>
                                        <p:attrNameLst>
                                          <p:attrName>r</p:attrName>
                                        </p:attrNameLst>
                                      </p:cBhvr>
                                    </p:animRot>
                                    <p:animRot by="240000">
                                      <p:cBhvr>
                                        <p:cTn id="14" dur="600" fill="hold">
                                          <p:stCondLst>
                                            <p:cond delay="1200"/>
                                          </p:stCondLst>
                                        </p:cTn>
                                        <p:tgtEl>
                                          <p:spTgt spid="47"/>
                                        </p:tgtEl>
                                        <p:attrNameLst>
                                          <p:attrName>r</p:attrName>
                                        </p:attrNameLst>
                                      </p:cBhvr>
                                    </p:animRot>
                                    <p:animRot by="-240000">
                                      <p:cBhvr>
                                        <p:cTn id="15" dur="600" fill="hold">
                                          <p:stCondLst>
                                            <p:cond delay="1800"/>
                                          </p:stCondLst>
                                        </p:cTn>
                                        <p:tgtEl>
                                          <p:spTgt spid="47"/>
                                        </p:tgtEl>
                                        <p:attrNameLst>
                                          <p:attrName>r</p:attrName>
                                        </p:attrNameLst>
                                      </p:cBhvr>
                                    </p:animRot>
                                    <p:animRot by="120000">
                                      <p:cBhvr>
                                        <p:cTn id="16" dur="600" fill="hold">
                                          <p:stCondLst>
                                            <p:cond delay="2400"/>
                                          </p:stCondLst>
                                        </p:cTn>
                                        <p:tgtEl>
                                          <p:spTgt spid="4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checkerboard(across)">
                                      <p:cBhvr>
                                        <p:cTn id="21" dur="500"/>
                                        <p:tgtEl>
                                          <p:spTgt spid="3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37" presetClass="entr" presetSubtype="0"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1000"/>
                                        <p:tgtEl>
                                          <p:spTgt spid="30"/>
                                        </p:tgtEl>
                                      </p:cBhvr>
                                    </p:animEffect>
                                    <p:anim calcmode="lin" valueType="num">
                                      <p:cBhvr>
                                        <p:cTn id="31" dur="1000" fill="hold"/>
                                        <p:tgtEl>
                                          <p:spTgt spid="30"/>
                                        </p:tgtEl>
                                        <p:attrNameLst>
                                          <p:attrName>ppt_x</p:attrName>
                                        </p:attrNameLst>
                                      </p:cBhvr>
                                      <p:tavLst>
                                        <p:tav tm="0">
                                          <p:val>
                                            <p:strVal val="#ppt_x"/>
                                          </p:val>
                                        </p:tav>
                                        <p:tav tm="100000">
                                          <p:val>
                                            <p:strVal val="#ppt_x"/>
                                          </p:val>
                                        </p:tav>
                                      </p:tavLst>
                                    </p:anim>
                                    <p:anim calcmode="lin" valueType="num">
                                      <p:cBhvr>
                                        <p:cTn id="32" dur="900" decel="100000" fill="hold"/>
                                        <p:tgtEl>
                                          <p:spTgt spid="30"/>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37" presetClass="entr" presetSubtype="0" fill="hold" nodeType="click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900" decel="100000" fill="hold"/>
                                        <p:tgtEl>
                                          <p:spTgt spid="36"/>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1000"/>
                                        <p:tgtEl>
                                          <p:spTgt spid="37"/>
                                        </p:tgtEl>
                                      </p:cBhvr>
                                    </p:animEffect>
                                    <p:anim calcmode="lin" valueType="num">
                                      <p:cBhvr>
                                        <p:cTn id="47" dur="1000" fill="hold"/>
                                        <p:tgtEl>
                                          <p:spTgt spid="37"/>
                                        </p:tgtEl>
                                        <p:attrNameLst>
                                          <p:attrName>ppt_x</p:attrName>
                                        </p:attrNameLst>
                                      </p:cBhvr>
                                      <p:tavLst>
                                        <p:tav tm="0">
                                          <p:val>
                                            <p:strVal val="#ppt_x"/>
                                          </p:val>
                                        </p:tav>
                                        <p:tav tm="100000">
                                          <p:val>
                                            <p:strVal val="#ppt_x"/>
                                          </p:val>
                                        </p:tav>
                                      </p:tavLst>
                                    </p:anim>
                                    <p:anim calcmode="lin" valueType="num">
                                      <p:cBhvr>
                                        <p:cTn id="48" dur="900" decel="100000" fill="hold"/>
                                        <p:tgtEl>
                                          <p:spTgt spid="37"/>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3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圆角 28">
            <a:extLst>
              <a:ext uri="{FF2B5EF4-FFF2-40B4-BE49-F238E27FC236}">
                <a16:creationId xmlns:a16="http://schemas.microsoft.com/office/drawing/2014/main" id="{D535C6BA-1C2D-17E6-C07E-FD4B41EFD629}"/>
              </a:ext>
            </a:extLst>
          </p:cNvPr>
          <p:cNvSpPr/>
          <p:nvPr/>
        </p:nvSpPr>
        <p:spPr>
          <a:xfrm>
            <a:off x="293917" y="185056"/>
            <a:ext cx="11402960"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 name="TextBox 2">
            <a:extLst>
              <a:ext uri="{FF2B5EF4-FFF2-40B4-BE49-F238E27FC236}">
                <a16:creationId xmlns:a16="http://schemas.microsoft.com/office/drawing/2014/main" id="{398A0BB8-5411-8E3F-EC58-FCC84FF19722}"/>
              </a:ext>
            </a:extLst>
          </p:cNvPr>
          <p:cNvSpPr txBox="1"/>
          <p:nvPr/>
        </p:nvSpPr>
        <p:spPr>
          <a:xfrm>
            <a:off x="2602523" y="566478"/>
            <a:ext cx="6625883" cy="110799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00B050"/>
                </a:solidFill>
                <a:effectLst/>
                <a:uLnTx/>
                <a:uFillTx/>
                <a:ea typeface="+mn-ea"/>
                <a:cs typeface="+mn-cs"/>
              </a:rPr>
              <a:t>Yêu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cầu</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cần</a:t>
            </a:r>
            <a:r>
              <a:rPr kumimoji="0" lang="en-US" sz="6600" b="1" i="0" u="none" strike="noStrike" kern="1200" cap="none" spc="0" normalizeH="0" noProof="0" dirty="0">
                <a:ln>
                  <a:noFill/>
                </a:ln>
                <a:solidFill>
                  <a:srgbClr val="00B050"/>
                </a:solidFill>
                <a:effectLst/>
                <a:uLnTx/>
                <a:uFillTx/>
                <a:ea typeface="+mn-ea"/>
                <a:cs typeface="+mn-cs"/>
              </a:rPr>
              <a:t> </a:t>
            </a:r>
            <a:r>
              <a:rPr kumimoji="0" lang="en-US" sz="6600" b="1" i="0" u="none" strike="noStrike" kern="1200" cap="none" spc="0" normalizeH="0" noProof="0" dirty="0" err="1">
                <a:ln>
                  <a:noFill/>
                </a:ln>
                <a:solidFill>
                  <a:srgbClr val="00B050"/>
                </a:solidFill>
                <a:effectLst/>
                <a:uLnTx/>
                <a:uFillTx/>
                <a:ea typeface="+mn-ea"/>
                <a:cs typeface="+mn-cs"/>
              </a:rPr>
              <a:t>đạt</a:t>
            </a:r>
            <a:endParaRPr kumimoji="0" lang="en-US" sz="6600" b="1" i="0" u="none" strike="noStrike" kern="1200" cap="none" spc="0" normalizeH="0" baseline="0" noProof="0" dirty="0">
              <a:ln>
                <a:noFill/>
              </a:ln>
              <a:solidFill>
                <a:srgbClr val="00B050"/>
              </a:solidFill>
              <a:effectLst/>
              <a:uLnTx/>
              <a:uFillTx/>
              <a:ea typeface="+mn-ea"/>
              <a:cs typeface="+mn-cs"/>
            </a:endParaRPr>
          </a:p>
        </p:txBody>
      </p:sp>
      <p:sp>
        <p:nvSpPr>
          <p:cNvPr id="11" name="TextBox 10">
            <a:extLst>
              <a:ext uri="{FF2B5EF4-FFF2-40B4-BE49-F238E27FC236}">
                <a16:creationId xmlns:a16="http://schemas.microsoft.com/office/drawing/2014/main" id="{AE6140AD-C6C7-FD8E-91DB-43CBE0175553}"/>
              </a:ext>
            </a:extLst>
          </p:cNvPr>
          <p:cNvSpPr txBox="1"/>
          <p:nvPr/>
        </p:nvSpPr>
        <p:spPr>
          <a:xfrm>
            <a:off x="1344707" y="1695896"/>
            <a:ext cx="10174940" cy="2452594"/>
          </a:xfrm>
          <a:prstGeom prst="rect">
            <a:avLst/>
          </a:prstGeom>
          <a:noFill/>
        </p:spPr>
        <p:txBody>
          <a:bodyPr wrap="square">
            <a:spAutoFit/>
          </a:bodyPr>
          <a:lstStyle/>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N</a:t>
            </a:r>
            <a:r>
              <a:rPr lang="vi-VN" sz="3200" dirty="0">
                <a:solidFill>
                  <a:prstClr val="black"/>
                </a:solidFill>
                <a:latin typeface="Calibri"/>
                <a:ea typeface="Calibri" panose="020F0502020204030204" pitchFamily="34" charset="0"/>
                <a:cs typeface="Times New Roman" panose="02020603050405020304" pitchFamily="18" charset="0"/>
              </a:rPr>
              <a:t>hận biết được những quy cơ mất an toàn thực phẩm khi ăn uống ngoài đường, ngoài hàng quán.</a:t>
            </a:r>
          </a:p>
          <a:p>
            <a:pPr lvl="0" algn="just" defTabSz="457200">
              <a:lnSpc>
                <a:spcPct val="115000"/>
              </a:lnSpc>
              <a:spcAft>
                <a:spcPts val="1000"/>
              </a:spcAft>
            </a:pPr>
            <a:r>
              <a:rPr lang="en-US" sz="3200" dirty="0">
                <a:solidFill>
                  <a:prstClr val="black"/>
                </a:solidFill>
                <a:latin typeface="Calibri"/>
                <a:ea typeface="Calibri" panose="020F0502020204030204" pitchFamily="34" charset="0"/>
                <a:cs typeface="Times New Roman" panose="02020603050405020304" pitchFamily="18" charset="0"/>
              </a:rPr>
              <a:t>T</a:t>
            </a:r>
            <a:r>
              <a:rPr lang="vi-VN" sz="3200" dirty="0">
                <a:solidFill>
                  <a:prstClr val="black"/>
                </a:solidFill>
                <a:latin typeface="Calibri"/>
                <a:ea typeface="Calibri" panose="020F0502020204030204" pitchFamily="34" charset="0"/>
                <a:cs typeface="Times New Roman" panose="02020603050405020304" pitchFamily="18" charset="0"/>
              </a:rPr>
              <a:t>hực hiện những quy tắc đảm bảo an toàn khi cần ăn uống bên ngoài.</a:t>
            </a:r>
          </a:p>
        </p:txBody>
      </p:sp>
      <p:pic>
        <p:nvPicPr>
          <p:cNvPr id="13" name="Graphic 12" descr="Heart">
            <a:extLst>
              <a:ext uri="{FF2B5EF4-FFF2-40B4-BE49-F238E27FC236}">
                <a16:creationId xmlns:a16="http://schemas.microsoft.com/office/drawing/2014/main" id="{B0A9C2C4-4F98-A5BC-1358-155107DAD33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260" y="1695896"/>
            <a:ext cx="775447" cy="775447"/>
          </a:xfrm>
          <a:prstGeom prst="rect">
            <a:avLst/>
          </a:prstGeom>
        </p:spPr>
      </p:pic>
      <p:pic>
        <p:nvPicPr>
          <p:cNvPr id="14" name="Graphic 13" descr="Heart">
            <a:extLst>
              <a:ext uri="{FF2B5EF4-FFF2-40B4-BE49-F238E27FC236}">
                <a16:creationId xmlns:a16="http://schemas.microsoft.com/office/drawing/2014/main" id="{6E7DB88D-9379-7492-27F2-C810FB6D263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9259" y="2852209"/>
            <a:ext cx="775447" cy="775447"/>
          </a:xfrm>
          <a:prstGeom prst="rect">
            <a:avLst/>
          </a:prstGeom>
        </p:spPr>
      </p:pic>
      <p:pic>
        <p:nvPicPr>
          <p:cNvPr id="16" name="Picture 15">
            <a:extLst>
              <a:ext uri="{FF2B5EF4-FFF2-40B4-BE49-F238E27FC236}">
                <a16:creationId xmlns:a16="http://schemas.microsoft.com/office/drawing/2014/main" id="{26D6B8AC-13CE-B141-EEB9-090826E177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55" b="19899" l="13585" r="24717">
                        <a14:foregroundMark x1="15943" y1="4722" x2="14811" y2="13997"/>
                        <a14:foregroundMark x1="18113" y1="4890" x2="22642" y2="11973"/>
                        <a14:foregroundMark x1="22642" y1="6745" x2="17925" y2="3710"/>
                        <a14:foregroundMark x1="17925" y1="3710" x2="17830" y2="3710"/>
                        <a14:foregroundMark x1="17453" y1="3710" x2="14340" y2="12142"/>
                        <a14:foregroundMark x1="14340" y1="12142" x2="17453" y2="15683"/>
                        <a14:foregroundMark x1="17925" y1="15177" x2="21415" y2="15008"/>
                        <a14:foregroundMark x1="22075" y1="5059" x2="19057" y2="3710"/>
                        <a14:foregroundMark x1="18396" y1="3035" x2="15755" y2="3035"/>
                        <a14:foregroundMark x1="13679" y1="9275" x2="17075" y2="18550"/>
                        <a14:foregroundMark x1="17075" y1="18550" x2="19717" y2="16358"/>
                        <a14:foregroundMark x1="17358" y1="1855" x2="18774" y2="2698"/>
                      </a14:backgroundRemoval>
                    </a14:imgEffect>
                  </a14:imgLayer>
                </a14:imgProps>
              </a:ext>
              <a:ext uri="{28A0092B-C50C-407E-A947-70E740481C1C}">
                <a14:useLocalDpi xmlns:a14="http://schemas.microsoft.com/office/drawing/2010/main" val="0"/>
              </a:ext>
            </a:extLst>
          </a:blip>
          <a:srcRect l="13063" t="858" r="73973" b="77891"/>
          <a:stretch/>
        </p:blipFill>
        <p:spPr>
          <a:xfrm>
            <a:off x="1265521" y="476071"/>
            <a:ext cx="1540432" cy="1412713"/>
          </a:xfrm>
          <a:prstGeom prst="rect">
            <a:avLst/>
          </a:prstGeom>
        </p:spPr>
      </p:pic>
      <p:pic>
        <p:nvPicPr>
          <p:cNvPr id="18" name="Picture 17">
            <a:extLst>
              <a:ext uri="{FF2B5EF4-FFF2-40B4-BE49-F238E27FC236}">
                <a16:creationId xmlns:a16="http://schemas.microsoft.com/office/drawing/2014/main" id="{C76509EC-45BA-CE7E-3A14-5CA6B8815A4E}"/>
              </a:ext>
            </a:extLst>
          </p:cNvPr>
          <p:cNvPicPr>
            <a:picLocks noChangeAspect="1"/>
          </p:cNvPicPr>
          <p:nvPr/>
        </p:nvPicPr>
        <p:blipFill rotWithShape="1">
          <a:blip r:embed="rId8">
            <a:extLst>
              <a:ext uri="{BEBA8EAE-BF5A-486C-A8C5-ECC9F3942E4B}">
                <a14:imgProps xmlns:a14="http://schemas.microsoft.com/office/drawing/2010/main">
                  <a14:imgLayer r:embed="rId7">
                    <a14:imgEffect>
                      <a14:backgroundRemoval t="79427" b="97808" l="52170" r="72736">
                        <a14:foregroundMark x1="53962" y1="90725" x2="54151" y2="86847"/>
                        <a14:foregroundMark x1="52264" y1="90219" x2="52453" y2="88870"/>
                        <a14:foregroundMark x1="53019" y1="86003" x2="65566" y2="81788"/>
                        <a14:foregroundMark x1="65566" y1="81788" x2="70189" y2="81788"/>
                        <a14:foregroundMark x1="72830" y1="85160" x2="72830" y2="84148"/>
                        <a14:foregroundMark x1="67453" y1="79427" x2="68679" y2="79764"/>
                      </a14:backgroundRemoval>
                    </a14:imgEffect>
                  </a14:imgLayer>
                </a14:imgProps>
              </a:ext>
              <a:ext uri="{28A0092B-C50C-407E-A947-70E740481C1C}">
                <a14:useLocalDpi xmlns:a14="http://schemas.microsoft.com/office/drawing/2010/main" val="0"/>
              </a:ext>
            </a:extLst>
          </a:blip>
          <a:srcRect l="51243" t="78965" r="24784"/>
          <a:stretch/>
        </p:blipFill>
        <p:spPr>
          <a:xfrm rot="20841318">
            <a:off x="8636282" y="4194828"/>
            <a:ext cx="2844234" cy="1396110"/>
          </a:xfrm>
          <a:prstGeom prst="rect">
            <a:avLst/>
          </a:prstGeom>
        </p:spPr>
      </p:pic>
      <p:pic>
        <p:nvPicPr>
          <p:cNvPr id="20" name="Picture 19">
            <a:extLst>
              <a:ext uri="{FF2B5EF4-FFF2-40B4-BE49-F238E27FC236}">
                <a16:creationId xmlns:a16="http://schemas.microsoft.com/office/drawing/2014/main" id="{D340CC72-AFBE-B275-1696-FB60563E1C39}"/>
              </a:ext>
            </a:extLst>
          </p:cNvPr>
          <p:cNvPicPr>
            <a:picLocks noChangeAspect="1"/>
          </p:cNvPicPr>
          <p:nvPr/>
        </p:nvPicPr>
        <p:blipFill rotWithShape="1">
          <a:blip r:embed="rId9">
            <a:extLst>
              <a:ext uri="{BEBA8EAE-BF5A-486C-A8C5-ECC9F3942E4B}">
                <a14:imgProps xmlns:a14="http://schemas.microsoft.com/office/drawing/2010/main">
                  <a14:imgLayer r:embed="rId7">
                    <a14:imgEffect>
                      <a14:backgroundRemoval t="81282" b="97808" l="86604" r="98585">
                        <a14:foregroundMark x1="86698" y1="90388" x2="86698" y2="90388"/>
                        <a14:foregroundMark x1="90472" y1="81282" x2="90472" y2="81282"/>
                        <a14:foregroundMark x1="98585" y1="86341" x2="98585" y2="86341"/>
                      </a14:backgroundRemoval>
                    </a14:imgEffect>
                  </a14:imgLayer>
                </a14:imgProps>
              </a:ext>
              <a:ext uri="{28A0092B-C50C-407E-A947-70E740481C1C}">
                <a14:useLocalDpi xmlns:a14="http://schemas.microsoft.com/office/drawing/2010/main" val="0"/>
              </a:ext>
            </a:extLst>
          </a:blip>
          <a:srcRect l="85681" t="79601" r="-919" b="-1097"/>
          <a:stretch/>
        </p:blipFill>
        <p:spPr>
          <a:xfrm rot="19844678">
            <a:off x="9080658" y="404905"/>
            <a:ext cx="1970482" cy="1555044"/>
          </a:xfrm>
          <a:prstGeom prst="rect">
            <a:avLst/>
          </a:prstGeom>
        </p:spPr>
      </p:pic>
      <p:pic>
        <p:nvPicPr>
          <p:cNvPr id="22" name="Picture 21">
            <a:extLst>
              <a:ext uri="{FF2B5EF4-FFF2-40B4-BE49-F238E27FC236}">
                <a16:creationId xmlns:a16="http://schemas.microsoft.com/office/drawing/2014/main" id="{4F9A5574-223F-6A1E-DC81-1B71CC1A6491}"/>
              </a:ext>
            </a:extLst>
          </p:cNvPr>
          <p:cNvPicPr>
            <a:picLocks noChangeAspect="1"/>
          </p:cNvPicPr>
          <p:nvPr/>
        </p:nvPicPr>
        <p:blipFill rotWithShape="1">
          <a:blip r:embed="rId10">
            <a:extLst>
              <a:ext uri="{BEBA8EAE-BF5A-486C-A8C5-ECC9F3942E4B}">
                <a14:imgProps xmlns:a14="http://schemas.microsoft.com/office/drawing/2010/main">
                  <a14:imgLayer r:embed="rId7">
                    <a14:imgEffect>
                      <a14:backgroundRemoval t="41653" b="58685" l="44340" r="67736">
                        <a14:foregroundMark x1="54057" y1="53120" x2="57170" y2="48061"/>
                        <a14:foregroundMark x1="51038" y1="58516" x2="58208" y2="49241"/>
                        <a14:foregroundMark x1="58208" y1="49241" x2="58208" y2="49241"/>
                        <a14:foregroundMark x1="56887" y1="56155" x2="62830" y2="46037"/>
                        <a14:foregroundMark x1="59245" y1="58179" x2="62547" y2="52277"/>
                        <a14:foregroundMark x1="63208" y1="53457" x2="63774" y2="56661"/>
                        <a14:foregroundMark x1="67736" y1="48567" x2="67642" y2="48567"/>
                        <a14:foregroundMark x1="56226" y1="41990" x2="56226" y2="41990"/>
                        <a14:foregroundMark x1="45094" y1="46712" x2="45094" y2="46712"/>
                        <a14:foregroundMark x1="44340" y1="46543" x2="44340" y2="46543"/>
                      </a14:backgroundRemoval>
                    </a14:imgEffect>
                  </a14:imgLayer>
                </a14:imgProps>
              </a:ext>
              <a:ext uri="{28A0092B-C50C-407E-A947-70E740481C1C}">
                <a14:useLocalDpi xmlns:a14="http://schemas.microsoft.com/office/drawing/2010/main" val="0"/>
              </a:ext>
            </a:extLst>
          </a:blip>
          <a:srcRect l="43163" t="39788" r="30466" b="39177"/>
          <a:stretch/>
        </p:blipFill>
        <p:spPr>
          <a:xfrm>
            <a:off x="4831977" y="4326889"/>
            <a:ext cx="3492399" cy="1558425"/>
          </a:xfrm>
          <a:prstGeom prst="rect">
            <a:avLst/>
          </a:prstGeom>
        </p:spPr>
      </p:pic>
      <p:pic>
        <p:nvPicPr>
          <p:cNvPr id="24" name="Picture 23">
            <a:extLst>
              <a:ext uri="{FF2B5EF4-FFF2-40B4-BE49-F238E27FC236}">
                <a16:creationId xmlns:a16="http://schemas.microsoft.com/office/drawing/2014/main" id="{7E68E0C0-E07D-9988-797C-29697244CDD0}"/>
              </a:ext>
            </a:extLst>
          </p:cNvPr>
          <p:cNvPicPr>
            <a:picLocks noChangeAspect="1"/>
          </p:cNvPicPr>
          <p:nvPr/>
        </p:nvPicPr>
        <p:blipFill rotWithShape="1">
          <a:blip r:embed="rId11">
            <a:extLst>
              <a:ext uri="{BEBA8EAE-BF5A-486C-A8C5-ECC9F3942E4B}">
                <a14:imgProps xmlns:a14="http://schemas.microsoft.com/office/drawing/2010/main">
                  <a14:imgLayer r:embed="rId7">
                    <a14:imgEffect>
                      <a14:backgroundRemoval t="81282" b="97808" l="18302" r="29245">
                        <a14:foregroundMark x1="27264" y1="81450" x2="27264" y2="81450"/>
                        <a14:foregroundMark x1="27453" y1="81282" x2="27453" y2="81282"/>
                        <a14:foregroundMark x1="27830" y1="81450" x2="27830" y2="81450"/>
                        <a14:foregroundMark x1="18302" y1="97470" x2="18302" y2="97470"/>
                      </a14:backgroundRemoval>
                    </a14:imgEffect>
                  </a14:imgLayer>
                </a14:imgProps>
              </a:ext>
              <a:ext uri="{28A0092B-C50C-407E-A947-70E740481C1C}">
                <a14:useLocalDpi xmlns:a14="http://schemas.microsoft.com/office/drawing/2010/main" val="0"/>
              </a:ext>
            </a:extLst>
          </a:blip>
          <a:srcRect l="17370" t="79215" r="69375" b="-912"/>
          <a:stretch/>
        </p:blipFill>
        <p:spPr>
          <a:xfrm>
            <a:off x="1836934" y="3838847"/>
            <a:ext cx="1938037" cy="1774756"/>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barn(inVertical)">
                                      <p:cBhvr>
                                        <p:cTn id="27"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accent3">
            <a:lumMod val="50000"/>
          </a:schemeClr>
        </a:solidFill>
        <a:effectLst/>
      </p:bgPr>
    </p:bg>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FD3E8B56-2CEF-F77D-19AB-81374978C7D6}"/>
              </a:ext>
            </a:extLst>
          </p:cNvPr>
          <p:cNvPicPr>
            <a:picLocks noChangeAspect="1"/>
          </p:cNvPicPr>
          <p:nvPr/>
        </p:nvPicPr>
        <p:blipFill>
          <a:blip r:embed="rId4"/>
          <a:srcRect/>
          <a:stretch>
            <a:fillRect/>
          </a:stretch>
        </p:blipFill>
        <p:spPr>
          <a:xfrm>
            <a:off x="-4057" y="4736035"/>
            <a:ext cx="12196057" cy="2317251"/>
          </a:xfrm>
          <a:prstGeom prst="rect">
            <a:avLst/>
          </a:prstGeom>
        </p:spPr>
      </p:pic>
      <p:grpSp>
        <p:nvGrpSpPr>
          <p:cNvPr id="4" name="Group 4"/>
          <p:cNvGrpSpPr/>
          <p:nvPr/>
        </p:nvGrpSpPr>
        <p:grpSpPr>
          <a:xfrm>
            <a:off x="0" y="4392607"/>
            <a:ext cx="12192000" cy="365587"/>
            <a:chOff x="0" y="0"/>
            <a:chExt cx="6186311" cy="185501"/>
          </a:xfrm>
        </p:grpSpPr>
        <p:sp>
          <p:nvSpPr>
            <p:cNvPr id="5" name="Freeform 5"/>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3956572" y="589059"/>
            <a:ext cx="4278856" cy="3214491"/>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654571" y="527594"/>
            <a:ext cx="2624543" cy="4534847"/>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98055" y="642243"/>
            <a:ext cx="2152772" cy="2152772"/>
          </a:xfrm>
          <a:prstGeom prst="rect">
            <a:avLst/>
          </a:prstGeom>
        </p:spPr>
      </p:pic>
      <p:grpSp>
        <p:nvGrpSpPr>
          <p:cNvPr id="12" name="Group 12"/>
          <p:cNvGrpSpPr/>
          <p:nvPr/>
        </p:nvGrpSpPr>
        <p:grpSpPr>
          <a:xfrm>
            <a:off x="0" y="1"/>
            <a:ext cx="12192000" cy="300351"/>
            <a:chOff x="0" y="0"/>
            <a:chExt cx="6186311" cy="152400"/>
          </a:xfrm>
          <a:solidFill>
            <a:schemeClr val="bg1"/>
          </a:solidFill>
        </p:grpSpPr>
        <p:sp>
          <p:nvSpPr>
            <p:cNvPr id="13" name="Freeform 13"/>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sp>
      </p:grpSp>
      <p:grpSp>
        <p:nvGrpSpPr>
          <p:cNvPr id="14" name="Group 14"/>
          <p:cNvGrpSpPr/>
          <p:nvPr/>
        </p:nvGrpSpPr>
        <p:grpSpPr>
          <a:xfrm rot="-5400000">
            <a:off x="-2038357" y="2053899"/>
            <a:ext cx="4377064" cy="300351"/>
            <a:chOff x="0" y="0"/>
            <a:chExt cx="2220955" cy="152400"/>
          </a:xfrm>
          <a:solidFill>
            <a:schemeClr val="bg1"/>
          </a:solidFill>
        </p:grpSpPr>
        <p:sp>
          <p:nvSpPr>
            <p:cNvPr id="15" name="Freeform 15"/>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grpSp>
        <p:nvGrpSpPr>
          <p:cNvPr id="16" name="Group 16"/>
          <p:cNvGrpSpPr/>
          <p:nvPr/>
        </p:nvGrpSpPr>
        <p:grpSpPr>
          <a:xfrm rot="-5400000">
            <a:off x="9853293" y="2046129"/>
            <a:ext cx="4377064" cy="300351"/>
            <a:chOff x="0" y="0"/>
            <a:chExt cx="2220955" cy="152400"/>
          </a:xfrm>
          <a:solidFill>
            <a:schemeClr val="bg1"/>
          </a:solidFill>
        </p:grpSpPr>
        <p:sp>
          <p:nvSpPr>
            <p:cNvPr id="17" name="Freeform 17"/>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sp>
      </p:grpSp>
      <p:pic>
        <p:nvPicPr>
          <p:cNvPr id="18"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87691" y="2257291"/>
            <a:ext cx="1423035" cy="2743200"/>
          </a:xfrm>
          <a:prstGeom prst="rect">
            <a:avLst/>
          </a:prstGeom>
        </p:spPr>
      </p:pic>
      <p:pic>
        <p:nvPicPr>
          <p:cNvPr id="29" name="Picture 28">
            <a:extLst>
              <a:ext uri="{FF2B5EF4-FFF2-40B4-BE49-F238E27FC236}">
                <a16:creationId xmlns:a16="http://schemas.microsoft.com/office/drawing/2014/main" id="{31435BBD-166A-6D07-1D04-C2CB6029993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9434" b="95126" l="3302" r="30566">
                        <a14:foregroundMark x1="16132" y1="92453" x2="16132" y2="92453"/>
                        <a14:foregroundMark x1="17075" y1="95283" x2="17075" y2="95283"/>
                        <a14:foregroundMark x1="30566" y1="40094" x2="30566" y2="40094"/>
                        <a14:backgroundMark x1="23396" y1="77987" x2="23396" y2="77987"/>
                      </a14:backgroundRemoval>
                    </a14:imgEffect>
                  </a14:imgLayer>
                </a14:imgProps>
              </a:ext>
              <a:ext uri="{28A0092B-C50C-407E-A947-70E740481C1C}">
                <a14:useLocalDpi xmlns:a14="http://schemas.microsoft.com/office/drawing/2010/main" val="0"/>
              </a:ext>
            </a:extLst>
          </a:blip>
          <a:srcRect r="66680" b="1155"/>
          <a:stretch/>
        </p:blipFill>
        <p:spPr>
          <a:xfrm>
            <a:off x="1510413" y="1235996"/>
            <a:ext cx="3003871" cy="5346657"/>
          </a:xfrm>
          <a:prstGeom prst="rect">
            <a:avLst/>
          </a:prstGeom>
        </p:spPr>
      </p:pic>
      <p:pic>
        <p:nvPicPr>
          <p:cNvPr id="33" name="Picture 32">
            <a:extLst>
              <a:ext uri="{FF2B5EF4-FFF2-40B4-BE49-F238E27FC236}">
                <a16:creationId xmlns:a16="http://schemas.microsoft.com/office/drawing/2014/main" id="{F72346FB-78BB-CB47-116B-16836250EDFB}"/>
              </a:ext>
            </a:extLst>
          </p:cNvPr>
          <p:cNvPicPr>
            <a:picLocks noChangeAspect="1"/>
          </p:cNvPicPr>
          <p:nvPr/>
        </p:nvPicPr>
        <p:blipFill rotWithShape="1">
          <a:blip r:embed="rId15">
            <a:extLst>
              <a:ext uri="{BEBA8EAE-BF5A-486C-A8C5-ECC9F3942E4B}">
                <a14:imgProps xmlns:a14="http://schemas.microsoft.com/office/drawing/2010/main">
                  <a14:imgLayer r:embed="rId14">
                    <a14:imgEffect>
                      <a14:backgroundRemoval t="9906" b="94182" l="69906" r="96604">
                        <a14:foregroundMark x1="69906" y1="42138" x2="69906" y2="42138"/>
                        <a14:foregroundMark x1="82264" y1="94182" x2="82264" y2="94182"/>
                      </a14:backgroundRemoval>
                    </a14:imgEffect>
                  </a14:imgLayer>
                </a14:imgProps>
              </a:ext>
              <a:ext uri="{28A0092B-C50C-407E-A947-70E740481C1C}">
                <a14:useLocalDpi xmlns:a14="http://schemas.microsoft.com/office/drawing/2010/main" val="0"/>
              </a:ext>
            </a:extLst>
          </a:blip>
          <a:srcRect l="67732" t="-1" b="-5412"/>
          <a:stretch/>
        </p:blipFill>
        <p:spPr>
          <a:xfrm>
            <a:off x="8654571" y="1382883"/>
            <a:ext cx="2794404" cy="5477251"/>
          </a:xfrm>
          <a:prstGeom prst="rect">
            <a:avLst/>
          </a:prstGeom>
        </p:spPr>
      </p:pic>
      <p:pic>
        <p:nvPicPr>
          <p:cNvPr id="2" name="Picture 1">
            <a:extLst>
              <a:ext uri="{FF2B5EF4-FFF2-40B4-BE49-F238E27FC236}">
                <a16:creationId xmlns:a16="http://schemas.microsoft.com/office/drawing/2014/main" id="{9EF8D784-8463-49D6-A2A6-E3F5B20DC96A}"/>
              </a:ext>
            </a:extLst>
          </p:cNvPr>
          <p:cNvPicPr>
            <a:picLocks noChangeAspect="1"/>
          </p:cNvPicPr>
          <p:nvPr/>
        </p:nvPicPr>
        <p:blipFill>
          <a:blip r:embed="rId16"/>
          <a:stretch>
            <a:fillRect/>
          </a:stretch>
        </p:blipFill>
        <p:spPr>
          <a:xfrm>
            <a:off x="4027376" y="1024018"/>
            <a:ext cx="4041998" cy="2523963"/>
          </a:xfrm>
          <a:prstGeom prst="rect">
            <a:avLst/>
          </a:prstGeom>
        </p:spPr>
      </p:pic>
      <p:pic>
        <p:nvPicPr>
          <p:cNvPr id="23" name="Picture 22" descr="A picture containing shape&#10;&#10;Description automatically generated">
            <a:extLst>
              <a:ext uri="{FF2B5EF4-FFF2-40B4-BE49-F238E27FC236}">
                <a16:creationId xmlns:a16="http://schemas.microsoft.com/office/drawing/2014/main" id="{711920C4-0970-4C94-957C-4BDC7779C57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custDataLst>
      <p:tags r:id="rId1"/>
    </p:custDataLst>
    <p:extLst>
      <p:ext uri="{BB962C8B-B14F-4D97-AF65-F5344CB8AC3E}">
        <p14:creationId xmlns:p14="http://schemas.microsoft.com/office/powerpoint/2010/main" val="306754754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25E00A-A7FF-AD19-2AE0-D82586D2BD8B}"/>
              </a:ext>
            </a:extLst>
          </p:cNvPr>
          <p:cNvPicPr>
            <a:picLocks noChangeAspect="1"/>
          </p:cNvPicPr>
          <p:nvPr/>
        </p:nvPicPr>
        <p:blipFill>
          <a:blip r:embed="rId4">
            <a:duotone>
              <a:schemeClr val="accent2">
                <a:shade val="45000"/>
                <a:satMod val="135000"/>
              </a:schemeClr>
              <a:prstClr val="white"/>
            </a:duotone>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07479" y="-811902"/>
            <a:ext cx="10096500" cy="5676900"/>
          </a:xfrm>
          <a:prstGeom prst="rect">
            <a:avLst/>
          </a:prstGeom>
        </p:spPr>
      </p:pic>
      <p:pic>
        <p:nvPicPr>
          <p:cNvPr id="14" name="Picture 4">
            <a:extLst>
              <a:ext uri="{FF2B5EF4-FFF2-40B4-BE49-F238E27FC236}">
                <a16:creationId xmlns:a16="http://schemas.microsoft.com/office/drawing/2014/main" id="{8B9CDC87-CA8E-04F6-7501-78E365647654}"/>
              </a:ext>
            </a:extLst>
          </p:cNvPr>
          <p:cNvPicPr>
            <a:picLocks noChangeAspect="1"/>
          </p:cNvPicPr>
          <p:nvPr/>
        </p:nvPicPr>
        <p:blipFill>
          <a:blip r:embed="rId6"/>
          <a:srcRect/>
          <a:stretch>
            <a:fillRect/>
          </a:stretch>
        </p:blipFill>
        <p:spPr>
          <a:xfrm>
            <a:off x="-16047" y="4595477"/>
            <a:ext cx="12196057" cy="2317251"/>
          </a:xfrm>
          <a:prstGeom prst="rect">
            <a:avLst/>
          </a:prstGeom>
        </p:spPr>
      </p:pic>
      <p:pic>
        <p:nvPicPr>
          <p:cNvPr id="12" name="Picture 11">
            <a:extLst>
              <a:ext uri="{FF2B5EF4-FFF2-40B4-BE49-F238E27FC236}">
                <a16:creationId xmlns:a16="http://schemas.microsoft.com/office/drawing/2014/main" id="{FC418781-2C29-54C4-4645-19634BF7738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254" b="97015" l="66812" r="97174">
                        <a14:foregroundMark x1="66884" y1="34179" x2="67681" y2="35821"/>
                        <a14:foregroundMark x1="66884" y1="47164" x2="66884" y2="47164"/>
                        <a14:foregroundMark x1="81957" y1="92687" x2="84275" y2="92537"/>
                        <a14:foregroundMark x1="80217" y1="97015" x2="83623" y2="97164"/>
                        <a14:foregroundMark x1="96739" y1="45672" x2="96739" y2="45672"/>
                        <a14:foregroundMark x1="97174" y1="54328" x2="97174" y2="54328"/>
                        <a14:foregroundMark x1="84565" y1="9254" x2="84565" y2="9254"/>
                        <a14:backgroundMark x1="74058" y1="60149" x2="74058" y2="60149"/>
                        <a14:backgroundMark x1="84710" y1="63582" x2="84710" y2="63582"/>
                        <a14:backgroundMark x1="82536" y1="67761" x2="82536" y2="67761"/>
                        <a14:backgroundMark x1="81377" y1="58209" x2="81377" y2="58209"/>
                        <a14:backgroundMark x1="72391" y1="48955" x2="72391" y2="48955"/>
                      </a14:backgroundRemoval>
                    </a14:imgEffect>
                  </a14:imgLayer>
                </a14:imgProps>
              </a:ext>
              <a:ext uri="{28A0092B-C50C-407E-A947-70E740481C1C}">
                <a14:useLocalDpi xmlns:a14="http://schemas.microsoft.com/office/drawing/2010/main" val="0"/>
              </a:ext>
            </a:extLst>
          </a:blip>
          <a:srcRect l="64688" b="-2893"/>
          <a:stretch/>
        </p:blipFill>
        <p:spPr>
          <a:xfrm>
            <a:off x="9192415" y="2912205"/>
            <a:ext cx="2649580" cy="3748268"/>
          </a:xfrm>
          <a:prstGeom prst="rect">
            <a:avLst/>
          </a:prstGeom>
        </p:spPr>
      </p:pic>
      <p:pic>
        <p:nvPicPr>
          <p:cNvPr id="8" name="Picture 2" descr="Cute woman teacher in thailand uniform character education back to school logo cartoon art illustration Free Vector">
            <a:extLst>
              <a:ext uri="{FF2B5EF4-FFF2-40B4-BE49-F238E27FC236}">
                <a16:creationId xmlns:a16="http://schemas.microsoft.com/office/drawing/2014/main" id="{158C41AD-B9BE-FDC1-7183-893D9EE55C8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986" b="90619" l="9744" r="89776">
                        <a14:foregroundMark x1="51757" y1="90020" x2="51757" y2="90818"/>
                        <a14:foregroundMark x1="55911" y1="89820" x2="55911" y2="87026"/>
                        <a14:foregroundMark x1="46006" y1="8383" x2="46006" y2="6986"/>
                      </a14:backgroundRemoval>
                    </a14:imgEffect>
                  </a14:imgLayer>
                </a14:imgProps>
              </a:ext>
              <a:ext uri="{28A0092B-C50C-407E-A947-70E740481C1C}">
                <a14:useLocalDpi xmlns:a14="http://schemas.microsoft.com/office/drawing/2010/main" val="0"/>
              </a:ext>
            </a:extLst>
          </a:blip>
          <a:srcRect/>
          <a:stretch>
            <a:fillRect/>
          </a:stretch>
        </p:blipFill>
        <p:spPr bwMode="auto">
          <a:xfrm>
            <a:off x="-1764950" y="905416"/>
            <a:ext cx="7596755" cy="607983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59EC898-2271-C4C5-29C7-8DE03B6CF2AE}"/>
              </a:ext>
            </a:extLst>
          </p:cNvPr>
          <p:cNvSpPr txBox="1"/>
          <p:nvPr/>
        </p:nvSpPr>
        <p:spPr>
          <a:xfrm>
            <a:off x="3390900" y="1128244"/>
            <a:ext cx="6219825" cy="2308324"/>
          </a:xfrm>
          <a:prstGeom prst="rect">
            <a:avLst/>
          </a:prstGeom>
          <a:noFill/>
        </p:spPr>
        <p:txBody>
          <a:bodyPr wrap="square" rtlCol="0">
            <a:spAutoFit/>
          </a:bodyPr>
          <a:lstStyle/>
          <a:p>
            <a:pPr lvl="0" algn="ctr" defTabSz="457200"/>
            <a:r>
              <a:rPr lang="en-US" sz="3600" b="1" u="sng" dirty="0" err="1">
                <a:solidFill>
                  <a:srgbClr val="FF0000"/>
                </a:solidFill>
                <a:latin typeface="Calibri"/>
              </a:rPr>
              <a:t>Về</a:t>
            </a:r>
            <a:r>
              <a:rPr lang="en-US" sz="3600" b="1" u="sng" dirty="0">
                <a:solidFill>
                  <a:srgbClr val="FF0000"/>
                </a:solidFill>
                <a:latin typeface="Calibri"/>
              </a:rPr>
              <a:t> </a:t>
            </a:r>
            <a:r>
              <a:rPr lang="en-US" sz="3600" b="1" u="sng" dirty="0" err="1">
                <a:solidFill>
                  <a:srgbClr val="FF0000"/>
                </a:solidFill>
                <a:latin typeface="Calibri"/>
              </a:rPr>
              <a:t>nhà</a:t>
            </a:r>
            <a:r>
              <a:rPr lang="en-US" sz="3600" b="1" u="sng" dirty="0">
                <a:solidFill>
                  <a:srgbClr val="FF0000"/>
                </a:solidFill>
                <a:latin typeface="Calibri"/>
              </a:rPr>
              <a:t>:</a:t>
            </a:r>
          </a:p>
          <a:p>
            <a:pPr lvl="0" algn="ctr" defTabSz="457200"/>
            <a:r>
              <a:rPr lang="en-US" sz="3600" b="1" dirty="0">
                <a:solidFill>
                  <a:prstClr val="black"/>
                </a:solidFill>
                <a:latin typeface="Calibri"/>
              </a:rPr>
              <a:t>C</a:t>
            </a:r>
            <a:r>
              <a:rPr lang="vi-VN" sz="3600" b="1" dirty="0">
                <a:solidFill>
                  <a:prstClr val="black"/>
                </a:solidFill>
                <a:latin typeface="Calibri"/>
              </a:rPr>
              <a:t>ùng người thân trao đổi về những nguy cơ mất vệ sinh khi ăn uống ngoài hàng quán</a:t>
            </a:r>
            <a:r>
              <a:rPr lang="en-US" sz="3600" b="1" dirty="0">
                <a:solidFill>
                  <a:prstClr val="black"/>
                </a:solidFill>
                <a:latin typeface="Calibri"/>
              </a:rPr>
              <a:t>.</a:t>
            </a:r>
            <a:endParaRPr kumimoji="0" lang="en-US" sz="3600" b="1" i="0" u="none" strike="noStrike" kern="1200" cap="none" spc="0" normalizeH="0" baseline="0" noProof="0" dirty="0">
              <a:ln>
                <a:noFill/>
              </a:ln>
              <a:solidFill>
                <a:prstClr val="black"/>
              </a:solidFill>
              <a:effectLst/>
              <a:uLnTx/>
              <a:uFillTx/>
              <a:latin typeface="Calibri"/>
            </a:endParaRPr>
          </a:p>
        </p:txBody>
      </p:sp>
    </p:spTree>
    <p:custDataLst>
      <p:tags r:id="rId1"/>
    </p:custDataLst>
    <p:extLst>
      <p:ext uri="{BB962C8B-B14F-4D97-AF65-F5344CB8AC3E}">
        <p14:creationId xmlns:p14="http://schemas.microsoft.com/office/powerpoint/2010/main" val="3277146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矩形: 圆角 28">
            <a:extLst>
              <a:ext uri="{FF2B5EF4-FFF2-40B4-BE49-F238E27FC236}">
                <a16:creationId xmlns:a16="http://schemas.microsoft.com/office/drawing/2014/main" id="{A24B2A6C-1642-86A3-3DB5-E8ECC16BBB15}"/>
              </a:ext>
            </a:extLst>
          </p:cNvPr>
          <p:cNvSpPr/>
          <p:nvPr/>
        </p:nvSpPr>
        <p:spPr>
          <a:xfrm>
            <a:off x="267118" y="484651"/>
            <a:ext cx="11530362" cy="6106465"/>
          </a:xfrm>
          <a:prstGeom prst="roundRect">
            <a:avLst/>
          </a:prstGeom>
          <a:solidFill>
            <a:schemeClr val="bg1">
              <a:alpha val="90000"/>
            </a:schemeClr>
          </a:solidFill>
          <a:ln w="34925" cap="rnd">
            <a:solidFill>
              <a:srgbClr val="139F4E"/>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5" name="Rectangle 4">
            <a:extLst>
              <a:ext uri="{FF2B5EF4-FFF2-40B4-BE49-F238E27FC236}">
                <a16:creationId xmlns:a16="http://schemas.microsoft.com/office/drawing/2014/main" id="{0E671564-7460-2AE9-2CF7-B415EB46213C}"/>
              </a:ext>
            </a:extLst>
          </p:cNvPr>
          <p:cNvSpPr/>
          <p:nvPr/>
        </p:nvSpPr>
        <p:spPr>
          <a:xfrm>
            <a:off x="7938719" y="2863868"/>
            <a:ext cx="2865480" cy="2021338"/>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BBCE0223-E765-40D1-BB7A-AB92FD74FD49}"/>
              </a:ext>
            </a:extLst>
          </p:cNvPr>
          <p:cNvPicPr>
            <a:picLocks noChangeAspect="1"/>
          </p:cNvPicPr>
          <p:nvPr/>
        </p:nvPicPr>
        <p:blipFill>
          <a:blip r:embed="rId4"/>
          <a:stretch>
            <a:fillRect/>
          </a:stretch>
        </p:blipFill>
        <p:spPr>
          <a:xfrm>
            <a:off x="2009775" y="742949"/>
            <a:ext cx="7677150" cy="5703907"/>
          </a:xfrm>
          <a:prstGeom prst="rect">
            <a:avLst/>
          </a:prstGeom>
        </p:spPr>
      </p:pic>
    </p:spTree>
    <p:custDataLst>
      <p:tags r:id="rId1"/>
    </p:custDataLst>
    <p:extLst>
      <p:ext uri="{BB962C8B-B14F-4D97-AF65-F5344CB8AC3E}">
        <p14:creationId xmlns:p14="http://schemas.microsoft.com/office/powerpoint/2010/main" val="42601688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854B1879-4AB1-43FE-9991-840181CB73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044" t="54233" r="20000"/>
          <a:stretch/>
        </p:blipFill>
        <p:spPr>
          <a:xfrm>
            <a:off x="394119" y="2638832"/>
            <a:ext cx="9862243" cy="3929741"/>
          </a:xfrm>
          <a:prstGeom prst="rect">
            <a:avLst/>
          </a:prstGeom>
        </p:spPr>
      </p:pic>
      <p:pic>
        <p:nvPicPr>
          <p:cNvPr id="5" name="Picture 4">
            <a:extLst>
              <a:ext uri="{FF2B5EF4-FFF2-40B4-BE49-F238E27FC236}">
                <a16:creationId xmlns:a16="http://schemas.microsoft.com/office/drawing/2014/main" id="{2C215DE7-D3D9-1274-664D-65831C852D7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9050" b="48250" l="52800" r="70300">
                        <a14:foregroundMark x1="56200" y1="36900" x2="56200" y2="36900"/>
                        <a14:foregroundMark x1="53700" y1="38350" x2="53700" y2="38350"/>
                        <a14:foregroundMark x1="52800" y1="37950" x2="52800" y2="37950"/>
                      </a14:backgroundRemoval>
                    </a14:imgEffect>
                  </a14:imgLayer>
                </a14:imgProps>
              </a:ext>
              <a:ext uri="{28A0092B-C50C-407E-A947-70E740481C1C}">
                <a14:useLocalDpi xmlns:a14="http://schemas.microsoft.com/office/drawing/2010/main" val="0"/>
              </a:ext>
            </a:extLst>
          </a:blip>
          <a:srcRect l="51778" t="26666" r="27629" b="49334"/>
          <a:stretch/>
        </p:blipFill>
        <p:spPr>
          <a:xfrm rot="464951">
            <a:off x="9683708" y="20129"/>
            <a:ext cx="1572484" cy="1832679"/>
          </a:xfrm>
          <a:prstGeom prst="rect">
            <a:avLst/>
          </a:prstGeom>
        </p:spPr>
      </p:pic>
      <p:pic>
        <p:nvPicPr>
          <p:cNvPr id="6" name="图片 25">
            <a:extLst>
              <a:ext uri="{FF2B5EF4-FFF2-40B4-BE49-F238E27FC236}">
                <a16:creationId xmlns:a16="http://schemas.microsoft.com/office/drawing/2014/main" id="{C3CA30DD-2AFC-169E-26BA-DE8DD6A4B72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907" t="9654" r="8393" b="15580"/>
          <a:stretch>
            <a:fillRect/>
          </a:stretch>
        </p:blipFill>
        <p:spPr>
          <a:xfrm>
            <a:off x="881257" y="936468"/>
            <a:ext cx="1719606" cy="163364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C84E1A47-426B-488F-8738-9780684DB6F6}"/>
              </a:ext>
            </a:extLst>
          </p:cNvPr>
          <p:cNvPicPr>
            <a:picLocks noChangeAspect="1"/>
          </p:cNvPicPr>
          <p:nvPr/>
        </p:nvPicPr>
        <p:blipFill>
          <a:blip r:embed="rId8"/>
          <a:stretch>
            <a:fillRect/>
          </a:stretch>
        </p:blipFill>
        <p:spPr>
          <a:xfrm>
            <a:off x="2135924" y="824000"/>
            <a:ext cx="7901101" cy="2371550"/>
          </a:xfrm>
          <a:prstGeom prst="rect">
            <a:avLst/>
          </a:prstGeom>
        </p:spPr>
      </p:pic>
      <p:pic>
        <p:nvPicPr>
          <p:cNvPr id="7" name="Picture 6" descr="A picture containing shape&#10;&#10;Description automatically generated">
            <a:extLst>
              <a:ext uri="{FF2B5EF4-FFF2-40B4-BE49-F238E27FC236}">
                <a16:creationId xmlns:a16="http://schemas.microsoft.com/office/drawing/2014/main" id="{3D750F19-D1DF-4B61-B9D5-69B6E78CC6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80171" y="415247"/>
            <a:ext cx="1429178" cy="1429178"/>
          </a:xfrm>
          <a:prstGeom prst="rect">
            <a:avLst/>
          </a:prstGeom>
        </p:spPr>
      </p:pic>
    </p:spTree>
    <p:custDataLst>
      <p:tags r:id="rId1"/>
    </p:custDataLst>
    <p:extLst>
      <p:ext uri="{BB962C8B-B14F-4D97-AF65-F5344CB8AC3E}">
        <p14:creationId xmlns:p14="http://schemas.microsoft.com/office/powerpoint/2010/main" val="13038821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7D41AA0-BDD1-45E9-8F95-B5D867EF6F0A}"/>
              </a:ext>
            </a:extLst>
          </p:cNvPr>
          <p:cNvPicPr>
            <a:picLocks noChangeAspect="1"/>
          </p:cNvPicPr>
          <p:nvPr/>
        </p:nvPicPr>
        <p:blipFill>
          <a:blip r:embed="rId4"/>
          <a:stretch>
            <a:fillRect/>
          </a:stretch>
        </p:blipFill>
        <p:spPr>
          <a:xfrm>
            <a:off x="3324328" y="850333"/>
            <a:ext cx="6419644" cy="1347333"/>
          </a:xfrm>
          <a:prstGeom prst="rect">
            <a:avLst/>
          </a:prstGeom>
        </p:spPr>
      </p:pic>
    </p:spTree>
    <p:custDataLst>
      <p:tags r:id="rId1"/>
    </p:custDataLst>
    <p:extLst>
      <p:ext uri="{BB962C8B-B14F-4D97-AF65-F5344CB8AC3E}">
        <p14:creationId xmlns:p14="http://schemas.microsoft.com/office/powerpoint/2010/main" val="392356939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32" presetClass="emph" presetSubtype="0" fill="hold" nodeType="withEffect">
                                  <p:stCondLst>
                                    <p:cond delay="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E28D2-A786-7311-BD23-3F07C0B7466B}"/>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EC9D89DA-F9EF-97A1-0B9F-71E6FB74A3CB}"/>
              </a:ext>
            </a:extLst>
          </p:cNvPr>
          <p:cNvPicPr>
            <a:picLocks noChangeAspect="1"/>
          </p:cNvPicPr>
          <p:nvPr/>
        </p:nvPicPr>
        <p:blipFill>
          <a:blip r:embed="rId4"/>
          <a:stretch>
            <a:fillRect/>
          </a:stretch>
        </p:blipFill>
        <p:spPr>
          <a:xfrm>
            <a:off x="61909" y="573129"/>
            <a:ext cx="12215813" cy="6858000"/>
          </a:xfrm>
          <a:prstGeom prst="rect">
            <a:avLst/>
          </a:prstGeom>
        </p:spPr>
      </p:pic>
      <p:pic>
        <p:nvPicPr>
          <p:cNvPr id="4" name="Picture 3">
            <a:extLst>
              <a:ext uri="{FF2B5EF4-FFF2-40B4-BE49-F238E27FC236}">
                <a16:creationId xmlns:a16="http://schemas.microsoft.com/office/drawing/2014/main" id="{03310817-FD2A-C1DF-F6FF-80885BAC3CFE}"/>
              </a:ext>
            </a:extLst>
          </p:cNvPr>
          <p:cNvPicPr>
            <a:picLocks noChangeAspect="1"/>
          </p:cNvPicPr>
          <p:nvPr/>
        </p:nvPicPr>
        <p:blipFill>
          <a:blip r:embed="rId5"/>
          <a:stretch>
            <a:fillRect/>
          </a:stretch>
        </p:blipFill>
        <p:spPr>
          <a:xfrm>
            <a:off x="-80966" y="-153183"/>
            <a:ext cx="12272966" cy="6253740"/>
          </a:xfrm>
          <a:prstGeom prst="rect">
            <a:avLst/>
          </a:prstGeom>
        </p:spPr>
      </p:pic>
      <p:pic>
        <p:nvPicPr>
          <p:cNvPr id="5" name="Picture 4">
            <a:extLst>
              <a:ext uri="{FF2B5EF4-FFF2-40B4-BE49-F238E27FC236}">
                <a16:creationId xmlns:a16="http://schemas.microsoft.com/office/drawing/2014/main" id="{CA16DF8A-D2FB-B3AD-9EA6-0241412AAE84}"/>
              </a:ext>
            </a:extLst>
          </p:cNvPr>
          <p:cNvPicPr>
            <a:picLocks noChangeAspect="1"/>
          </p:cNvPicPr>
          <p:nvPr/>
        </p:nvPicPr>
        <p:blipFill>
          <a:blip r:embed="rId6"/>
          <a:stretch>
            <a:fillRect/>
          </a:stretch>
        </p:blipFill>
        <p:spPr>
          <a:xfrm>
            <a:off x="-353793" y="0"/>
            <a:ext cx="2362200" cy="6886419"/>
          </a:xfrm>
          <a:prstGeom prst="rect">
            <a:avLst/>
          </a:prstGeom>
        </p:spPr>
      </p:pic>
      <p:pic>
        <p:nvPicPr>
          <p:cNvPr id="6" name="Picture 5">
            <a:extLst>
              <a:ext uri="{FF2B5EF4-FFF2-40B4-BE49-F238E27FC236}">
                <a16:creationId xmlns:a16="http://schemas.microsoft.com/office/drawing/2014/main" id="{15816301-F275-878A-AAAD-CB2AE8786766}"/>
              </a:ext>
            </a:extLst>
          </p:cNvPr>
          <p:cNvPicPr>
            <a:picLocks noChangeAspect="1"/>
          </p:cNvPicPr>
          <p:nvPr/>
        </p:nvPicPr>
        <p:blipFill>
          <a:blip r:embed="rId7"/>
          <a:stretch>
            <a:fillRect/>
          </a:stretch>
        </p:blipFill>
        <p:spPr>
          <a:xfrm>
            <a:off x="625748" y="6031112"/>
            <a:ext cx="10940504" cy="1428436"/>
          </a:xfrm>
          <a:prstGeom prst="rect">
            <a:avLst/>
          </a:prstGeom>
        </p:spPr>
      </p:pic>
      <p:sp>
        <p:nvSpPr>
          <p:cNvPr id="9" name="TextBox 8">
            <a:extLst>
              <a:ext uri="{FF2B5EF4-FFF2-40B4-BE49-F238E27FC236}">
                <a16:creationId xmlns:a16="http://schemas.microsoft.com/office/drawing/2014/main" id="{1591141C-1CD9-3619-7B92-1B976C245D66}"/>
              </a:ext>
            </a:extLst>
          </p:cNvPr>
          <p:cNvSpPr txBox="1"/>
          <p:nvPr/>
        </p:nvSpPr>
        <p:spPr>
          <a:xfrm>
            <a:off x="3505200" y="-838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107号-萌趣欢乐体"/>
              <a:cs typeface="+mn-cs"/>
            </a:endParaRPr>
          </a:p>
        </p:txBody>
      </p:sp>
      <p:pic>
        <p:nvPicPr>
          <p:cNvPr id="11" name="Picture 10">
            <a:extLst>
              <a:ext uri="{FF2B5EF4-FFF2-40B4-BE49-F238E27FC236}">
                <a16:creationId xmlns:a16="http://schemas.microsoft.com/office/drawing/2014/main" id="{2622BB99-555D-27A1-4C0F-969E3B7E8659}"/>
              </a:ext>
            </a:extLst>
          </p:cNvPr>
          <p:cNvPicPr>
            <a:picLocks noChangeAspect="1"/>
          </p:cNvPicPr>
          <p:nvPr/>
        </p:nvPicPr>
        <p:blipFill>
          <a:blip r:embed="rId6"/>
          <a:stretch>
            <a:fillRect/>
          </a:stretch>
        </p:blipFill>
        <p:spPr>
          <a:xfrm flipH="1">
            <a:off x="10235843" y="-22304"/>
            <a:ext cx="2362200" cy="6886419"/>
          </a:xfrm>
          <a:prstGeom prst="rect">
            <a:avLst/>
          </a:prstGeom>
        </p:spPr>
      </p:pic>
      <p:pic>
        <p:nvPicPr>
          <p:cNvPr id="12" name="Graphic 11">
            <a:extLst>
              <a:ext uri="{FF2B5EF4-FFF2-40B4-BE49-F238E27FC236}">
                <a16:creationId xmlns:a16="http://schemas.microsoft.com/office/drawing/2014/main" id="{EC32D960-47F0-E535-146A-97DE5D883BD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54783" y="-28419"/>
            <a:ext cx="12501565" cy="990600"/>
          </a:xfrm>
          <a:prstGeom prst="rect">
            <a:avLst/>
          </a:prstGeom>
        </p:spPr>
      </p:pic>
      <p:pic>
        <p:nvPicPr>
          <p:cNvPr id="44" name="Picture 43">
            <a:extLst>
              <a:ext uri="{FF2B5EF4-FFF2-40B4-BE49-F238E27FC236}">
                <a16:creationId xmlns:a16="http://schemas.microsoft.com/office/drawing/2014/main" id="{B56D49F1-0E1D-F35E-FCE4-39BE82C951BA}"/>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7429" b="92429" l="10000" r="90000">
                        <a14:foregroundMark x1="57000" y1="7714" x2="61778" y2="8286"/>
                        <a14:foregroundMark x1="56444" y1="63714" x2="55000" y2="84143"/>
                        <a14:foregroundMark x1="62444" y1="66143" x2="64111" y2="88000"/>
                        <a14:foregroundMark x1="53444" y1="92429" x2="59000" y2="90143"/>
                        <a14:foregroundMark x1="59000" y1="90143" x2="64889" y2="90286"/>
                        <a14:foregroundMark x1="64889" y1="90286" x2="65000" y2="90429"/>
                        <a14:foregroundMark x1="71889" y1="68286" x2="73778" y2="84714"/>
                        <a14:foregroundMark x1="74111" y1="83143" x2="73889" y2="92429"/>
                        <a14:foregroundMark x1="67778" y1="81714" x2="69778" y2="81857"/>
                        <a14:foregroundMark x1="63667" y1="63429" x2="64667" y2="70857"/>
                        <a14:foregroundMark x1="52444" y1="31143" x2="51889" y2="45429"/>
                        <a14:foregroundMark x1="65889" y1="32714" x2="67000" y2="43429"/>
                        <a14:foregroundMark x1="31333" y1="69857" x2="40222" y2="79857"/>
                        <a14:foregroundMark x1="40222" y1="79857" x2="45000" y2="76429"/>
                        <a14:foregroundMark x1="45000" y1="76429" x2="47333" y2="72571"/>
                        <a14:foregroundMark x1="30778" y1="74429" x2="39889" y2="83714"/>
                        <a14:foregroundMark x1="39889" y1="83714" x2="43000" y2="81714"/>
                      </a14:backgroundRemoval>
                    </a14:imgEffect>
                  </a14:imgLayer>
                </a14:imgProps>
              </a:ext>
              <a:ext uri="{28A0092B-C50C-407E-A947-70E740481C1C}">
                <a14:useLocalDpi xmlns:a14="http://schemas.microsoft.com/office/drawing/2010/main" val="0"/>
              </a:ext>
            </a:extLst>
          </a:blip>
          <a:stretch>
            <a:fillRect/>
          </a:stretch>
        </p:blipFill>
        <p:spPr>
          <a:xfrm>
            <a:off x="1097520" y="3385907"/>
            <a:ext cx="2404570" cy="1870221"/>
          </a:xfrm>
          <a:prstGeom prst="rect">
            <a:avLst/>
          </a:prstGeom>
        </p:spPr>
      </p:pic>
      <p:grpSp>
        <p:nvGrpSpPr>
          <p:cNvPr id="13" name="Group 12">
            <a:extLst>
              <a:ext uri="{FF2B5EF4-FFF2-40B4-BE49-F238E27FC236}">
                <a16:creationId xmlns:a16="http://schemas.microsoft.com/office/drawing/2014/main" id="{8C75CEEF-5B0E-FFEE-1D4B-0F07054759E1}"/>
              </a:ext>
            </a:extLst>
          </p:cNvPr>
          <p:cNvGrpSpPr/>
          <p:nvPr/>
        </p:nvGrpSpPr>
        <p:grpSpPr>
          <a:xfrm>
            <a:off x="162700" y="2187661"/>
            <a:ext cx="4995992" cy="4995992"/>
            <a:chOff x="3353161" y="2088270"/>
            <a:chExt cx="4995992" cy="4995992"/>
          </a:xfrm>
        </p:grpSpPr>
        <p:sp>
          <p:nvSpPr>
            <p:cNvPr id="10" name="TextBox 2">
              <a:extLst>
                <a:ext uri="{FF2B5EF4-FFF2-40B4-BE49-F238E27FC236}">
                  <a16:creationId xmlns:a16="http://schemas.microsoft.com/office/drawing/2014/main" id="{0B6D2547-761A-0ABA-3292-988D616C92EF}"/>
                </a:ext>
              </a:extLst>
            </p:cNvPr>
            <p:cNvSpPr txBox="1"/>
            <p:nvPr/>
          </p:nvSpPr>
          <p:spPr>
            <a:xfrm>
              <a:off x="4719168" y="5651803"/>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6" name="Picture 45">
              <a:extLst>
                <a:ext uri="{FF2B5EF4-FFF2-40B4-BE49-F238E27FC236}">
                  <a16:creationId xmlns:a16="http://schemas.microsoft.com/office/drawing/2014/main" id="{BA534160-D21D-F3FC-2FCC-0DFC1488D90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322" b="93966" l="1437" r="96839">
                          <a14:foregroundMark x1="13218" y1="12931" x2="77586" y2="18678"/>
                          <a14:foregroundMark x1="77586" y1="18678" x2="86207" y2="17816"/>
                          <a14:foregroundMark x1="12644" y1="6897" x2="7759" y2="27011"/>
                          <a14:foregroundMark x1="3448" y1="20402" x2="5747" y2="32184"/>
                          <a14:foregroundMark x1="20977" y1="8046" x2="14080" y2="29023"/>
                          <a14:foregroundMark x1="27874" y1="6897" x2="21552" y2="28161"/>
                          <a14:foregroundMark x1="34770" y1="7471" x2="36782" y2="24713"/>
                          <a14:foregroundMark x1="36782" y1="24713" x2="36494" y2="25575"/>
                          <a14:foregroundMark x1="46552" y1="8046" x2="47989" y2="25000"/>
                          <a14:foregroundMark x1="50000" y1="7759" x2="53161" y2="23276"/>
                          <a14:foregroundMark x1="64080" y1="6609" x2="63793" y2="25000"/>
                          <a14:foregroundMark x1="93678" y1="25000" x2="93678" y2="25000"/>
                          <a14:foregroundMark x1="25575" y1="81034" x2="28736" y2="93966"/>
                          <a14:foregroundMark x1="27011" y1="82184" x2="24138" y2="89943"/>
                          <a14:foregroundMark x1="1724" y1="62356" x2="1724" y2="62356"/>
                          <a14:foregroundMark x1="42529" y1="25287" x2="42529" y2="25287"/>
                          <a14:foregroundMark x1="42529" y1="23563" x2="42241" y2="27874"/>
                          <a14:foregroundMark x1="61494" y1="25575" x2="62931" y2="29310"/>
                          <a14:foregroundMark x1="82184" y1="25287" x2="82471" y2="29310"/>
                          <a14:foregroundMark x1="91954" y1="85057" x2="96839" y2="85057"/>
                          <a14:foregroundMark x1="94540" y1="88218" x2="94540" y2="93391"/>
                          <a14:foregroundMark x1="23563" y1="79310" x2="32759" y2="85057"/>
                          <a14:foregroundMark x1="32759" y1="85057" x2="33621" y2="87069"/>
                          <a14:foregroundMark x1="24138" y1="80172" x2="18966" y2="90517"/>
                          <a14:foregroundMark x1="18966" y1="90517" x2="29885" y2="90517"/>
                          <a14:foregroundMark x1="29885" y1="90517" x2="25575" y2="80172"/>
                          <a14:foregroundMark x1="25575" y1="80172" x2="25575" y2="80172"/>
                          <a14:foregroundMark x1="18966" y1="81034" x2="18966" y2="84483"/>
                          <a14:foregroundMark x1="19828" y1="91954" x2="25287" y2="92816"/>
                        </a14:backgroundRemoval>
                      </a14:imgEffect>
                    </a14:imgLayer>
                  </a14:imgProps>
                </a:ext>
                <a:ext uri="{28A0092B-C50C-407E-A947-70E740481C1C}">
                  <a14:useLocalDpi xmlns:a14="http://schemas.microsoft.com/office/drawing/2010/main" val="0"/>
                </a:ext>
              </a:extLst>
            </a:blip>
            <a:stretch>
              <a:fillRect/>
            </a:stretch>
          </p:blipFill>
          <p:spPr>
            <a:xfrm>
              <a:off x="3353161" y="2088270"/>
              <a:ext cx="4995992" cy="4995992"/>
            </a:xfrm>
            <a:prstGeom prst="rect">
              <a:avLst/>
            </a:prstGeom>
          </p:spPr>
        </p:pic>
      </p:grpSp>
      <p:pic>
        <p:nvPicPr>
          <p:cNvPr id="7" name="Picture 6">
            <a:extLst>
              <a:ext uri="{FF2B5EF4-FFF2-40B4-BE49-F238E27FC236}">
                <a16:creationId xmlns:a16="http://schemas.microsoft.com/office/drawing/2014/main" id="{82BF006C-F40A-4134-B7B1-6152FDCC74A0}"/>
              </a:ext>
            </a:extLst>
          </p:cNvPr>
          <p:cNvPicPr>
            <a:picLocks noChangeAspect="1"/>
          </p:cNvPicPr>
          <p:nvPr/>
        </p:nvPicPr>
        <p:blipFill>
          <a:blip r:embed="rId14"/>
          <a:stretch>
            <a:fillRect/>
          </a:stretch>
        </p:blipFill>
        <p:spPr>
          <a:xfrm>
            <a:off x="2778824" y="243226"/>
            <a:ext cx="6693988" cy="1938696"/>
          </a:xfrm>
          <a:prstGeom prst="rect">
            <a:avLst/>
          </a:prstGeom>
        </p:spPr>
      </p:pic>
      <p:sp>
        <p:nvSpPr>
          <p:cNvPr id="24" name="Double Wave 23">
            <a:extLst>
              <a:ext uri="{FF2B5EF4-FFF2-40B4-BE49-F238E27FC236}">
                <a16:creationId xmlns:a16="http://schemas.microsoft.com/office/drawing/2014/main" id="{A3139EC1-477E-4CE5-9D54-B3E8B2ACAA40}"/>
              </a:ext>
            </a:extLst>
          </p:cNvPr>
          <p:cNvSpPr/>
          <p:nvPr/>
        </p:nvSpPr>
        <p:spPr>
          <a:xfrm>
            <a:off x="5327373" y="2392877"/>
            <a:ext cx="6450497" cy="4196766"/>
          </a:xfrm>
          <a:prstGeom prst="doubleWave">
            <a:avLst>
              <a:gd name="adj1" fmla="val 6250"/>
              <a:gd name="adj2" fmla="val -150"/>
            </a:avLst>
          </a:prstGeom>
          <a:ln/>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T</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ự tưởng tượng và nhận mình là một món ăn mà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em</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vi-VN" sz="4000" b="1" dirty="0">
                <a:solidFill>
                  <a:srgbClr val="00B050"/>
                </a:solidFill>
                <a:latin typeface="Tahoma" panose="020B0604030504040204" pitchFamily="34" charset="0"/>
                <a:ea typeface="Tahoma" panose="020B0604030504040204" pitchFamily="34" charset="0"/>
                <a:cs typeface="Tahoma" panose="020B0604030504040204" pitchFamily="34" charset="0"/>
              </a:rPr>
              <a:t>yêu thích</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và</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giới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thiệu</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với</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các</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 </a:t>
            </a:r>
            <a:r>
              <a:rPr lang="en-US" sz="4000" b="1" dirty="0" err="1">
                <a:solidFill>
                  <a:srgbClr val="00B050"/>
                </a:solidFill>
                <a:latin typeface="Tahoma" panose="020B0604030504040204" pitchFamily="34" charset="0"/>
                <a:ea typeface="Tahoma" panose="020B0604030504040204" pitchFamily="34" charset="0"/>
                <a:cs typeface="Tahoma" panose="020B0604030504040204" pitchFamily="34" charset="0"/>
              </a:rPr>
              <a:t>bạn</a:t>
            </a:r>
            <a:r>
              <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rPr>
              <a:t>.</a:t>
            </a:r>
            <a:endParaRPr kumimoji="0" lang="en-US" sz="4000" b="1" i="0" u="none" strike="noStrike" kern="120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custDataLst>
      <p:tags r:id="rId1"/>
    </p:custDataLst>
    <p:extLst>
      <p:ext uri="{BB962C8B-B14F-4D97-AF65-F5344CB8AC3E}">
        <p14:creationId xmlns:p14="http://schemas.microsoft.com/office/powerpoint/2010/main" val="3615764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fltVal val="0"/>
                                          </p:val>
                                        </p:tav>
                                        <p:tav tm="100000">
                                          <p:val>
                                            <p:strVal val="#ppt_h"/>
                                          </p:val>
                                        </p:tav>
                                      </p:tavLst>
                                    </p:anim>
                                    <p:animEffect transition="in" filter="fade">
                                      <p:cBhvr>
                                        <p:cTn id="1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A93DBDCD-D131-4905-9E13-9049C1FC09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3" name="组合 2">
            <a:extLst>
              <a:ext uri="{FF2B5EF4-FFF2-40B4-BE49-F238E27FC236}">
                <a16:creationId xmlns:a16="http://schemas.microsoft.com/office/drawing/2014/main" id="{7A212962-73C7-4EF7-922E-A7BE7386D443}"/>
              </a:ext>
            </a:extLst>
          </p:cNvPr>
          <p:cNvGrpSpPr/>
          <p:nvPr/>
        </p:nvGrpSpPr>
        <p:grpSpPr>
          <a:xfrm>
            <a:off x="-1" y="5384684"/>
            <a:ext cx="12192001" cy="1473315"/>
            <a:chOff x="-1" y="5285788"/>
            <a:chExt cx="13010397" cy="1572212"/>
          </a:xfrm>
        </p:grpSpPr>
        <p:pic>
          <p:nvPicPr>
            <p:cNvPr id="4" name="图片 3">
              <a:extLst>
                <a:ext uri="{FF2B5EF4-FFF2-40B4-BE49-F238E27FC236}">
                  <a16:creationId xmlns:a16="http://schemas.microsoft.com/office/drawing/2014/main" id="{6A93A63A-6E2A-49B2-99E8-A98EC5DBED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67" t="86185" r="69" b="-3"/>
            <a:stretch/>
          </p:blipFill>
          <p:spPr>
            <a:xfrm>
              <a:off x="5609788" y="5285788"/>
              <a:ext cx="7400608" cy="1572212"/>
            </a:xfrm>
            <a:prstGeom prst="rect">
              <a:avLst/>
            </a:prstGeom>
          </p:spPr>
        </p:pic>
        <p:pic>
          <p:nvPicPr>
            <p:cNvPr id="5" name="图片 4">
              <a:extLst>
                <a:ext uri="{FF2B5EF4-FFF2-40B4-BE49-F238E27FC236}">
                  <a16:creationId xmlns:a16="http://schemas.microsoft.com/office/drawing/2014/main" id="{89383381-92C9-4778-AB8F-60EFDC4AD4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6" name="图片 5">
              <a:extLst>
                <a:ext uri="{FF2B5EF4-FFF2-40B4-BE49-F238E27FC236}">
                  <a16:creationId xmlns:a16="http://schemas.microsoft.com/office/drawing/2014/main" id="{42515B6D-AE9E-4D5E-9BF0-2E0FB17E8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grpSp>
        <p:nvGrpSpPr>
          <p:cNvPr id="9" name="组合 8">
            <a:extLst>
              <a:ext uri="{FF2B5EF4-FFF2-40B4-BE49-F238E27FC236}">
                <a16:creationId xmlns:a16="http://schemas.microsoft.com/office/drawing/2014/main" id="{2DB60B3B-0B92-41BD-AB89-ABDD9A079A37}"/>
              </a:ext>
            </a:extLst>
          </p:cNvPr>
          <p:cNvGrpSpPr/>
          <p:nvPr/>
        </p:nvGrpSpPr>
        <p:grpSpPr>
          <a:xfrm flipV="1">
            <a:off x="-1" y="0"/>
            <a:ext cx="4988772" cy="1396552"/>
            <a:chOff x="-1" y="5367704"/>
            <a:chExt cx="5323647" cy="1490296"/>
          </a:xfrm>
        </p:grpSpPr>
        <p:pic>
          <p:nvPicPr>
            <p:cNvPr id="11" name="图片 10">
              <a:extLst>
                <a:ext uri="{FF2B5EF4-FFF2-40B4-BE49-F238E27FC236}">
                  <a16:creationId xmlns:a16="http://schemas.microsoft.com/office/drawing/2014/main" id="{10DC2881-9383-4442-9FB3-EF30039925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a:off x="2525273" y="5367704"/>
              <a:ext cx="2798373" cy="1490296"/>
            </a:xfrm>
            <a:prstGeom prst="rect">
              <a:avLst/>
            </a:prstGeom>
          </p:spPr>
        </p:pic>
        <p:pic>
          <p:nvPicPr>
            <p:cNvPr id="12" name="图片 11">
              <a:extLst>
                <a:ext uri="{FF2B5EF4-FFF2-40B4-BE49-F238E27FC236}">
                  <a16:creationId xmlns:a16="http://schemas.microsoft.com/office/drawing/2014/main" id="{05C1393C-0722-4C04-B33A-F149C455DFF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052" t="86185" r="59915" b="-3"/>
            <a:stretch/>
          </p:blipFill>
          <p:spPr>
            <a:xfrm>
              <a:off x="-1" y="5367704"/>
              <a:ext cx="2256906" cy="1490296"/>
            </a:xfrm>
            <a:prstGeom prst="rect">
              <a:avLst/>
            </a:prstGeom>
          </p:spPr>
        </p:pic>
      </p:grpSp>
      <p:pic>
        <p:nvPicPr>
          <p:cNvPr id="13" name="图片 12">
            <a:extLst>
              <a:ext uri="{FF2B5EF4-FFF2-40B4-BE49-F238E27FC236}">
                <a16:creationId xmlns:a16="http://schemas.microsoft.com/office/drawing/2014/main" id="{4BA66EB5-51E2-47FC-A4D9-3F9657D8FC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67" t="86185" r="59915" b="-3"/>
          <a:stretch/>
        </p:blipFill>
        <p:spPr>
          <a:xfrm flipV="1">
            <a:off x="4988771" y="0"/>
            <a:ext cx="2622346" cy="1396552"/>
          </a:xfrm>
          <a:prstGeom prst="rect">
            <a:avLst/>
          </a:prstGeom>
        </p:spPr>
      </p:pic>
      <p:pic>
        <p:nvPicPr>
          <p:cNvPr id="19" name="Picture 2" descr="Cute cartoon thai student namaste greeting in the school uniform. Free Vector">
            <a:extLst>
              <a:ext uri="{FF2B5EF4-FFF2-40B4-BE49-F238E27FC236}">
                <a16:creationId xmlns:a16="http://schemas.microsoft.com/office/drawing/2014/main" id="{93F914FC-6825-3313-53BD-FE25B3B56D6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249247" y="1484433"/>
            <a:ext cx="3053479" cy="46752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E2D9F28-ECB5-4443-8BFA-FA07A253F93A}"/>
              </a:ext>
            </a:extLst>
          </p:cNvPr>
          <p:cNvPicPr>
            <a:picLocks noChangeAspect="1"/>
          </p:cNvPicPr>
          <p:nvPr/>
        </p:nvPicPr>
        <p:blipFill>
          <a:blip r:embed="rId9"/>
          <a:stretch>
            <a:fillRect/>
          </a:stretch>
        </p:blipFill>
        <p:spPr>
          <a:xfrm>
            <a:off x="2968610" y="36856"/>
            <a:ext cx="9285013" cy="3115326"/>
          </a:xfrm>
          <a:prstGeom prst="rect">
            <a:avLst/>
          </a:prstGeom>
        </p:spPr>
      </p:pic>
    </p:spTree>
    <p:custDataLst>
      <p:tags r:id="rId1"/>
    </p:custDataLst>
    <p:extLst>
      <p:ext uri="{BB962C8B-B14F-4D97-AF65-F5344CB8AC3E}">
        <p14:creationId xmlns:p14="http://schemas.microsoft.com/office/powerpoint/2010/main" val="1732250551"/>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par>
                                <p:cTn id="20" presetID="16" presetClass="entr" presetSubtype="2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85C8B-A8D9-2160-A41D-343646AF4E32}"/>
              </a:ext>
            </a:extLst>
          </p:cNvPr>
          <p:cNvSpPr>
            <a:spLocks noGrp="1"/>
          </p:cNvSpPr>
          <p:nvPr>
            <p:ph type="title"/>
          </p:nvPr>
        </p:nvSpPr>
        <p:spPr/>
        <p:txBody>
          <a:bodyPr/>
          <a:lstStyle/>
          <a:p>
            <a:endParaRPr lang="en-US"/>
          </a:p>
        </p:txBody>
      </p:sp>
      <p:graphicFrame>
        <p:nvGraphicFramePr>
          <p:cNvPr id="3" name="Object 2">
            <a:hlinkClick r:id="" action="ppaction://ole?verb=0"/>
            <a:extLst>
              <a:ext uri="{FF2B5EF4-FFF2-40B4-BE49-F238E27FC236}">
                <a16:creationId xmlns:a16="http://schemas.microsoft.com/office/drawing/2014/main" id="{5B2965CD-2E28-94A9-B1E1-82F55B5AF31D}"/>
              </a:ext>
            </a:extLst>
          </p:cNvPr>
          <p:cNvGraphicFramePr>
            <a:graphicFrameLocks noChangeAspect="1"/>
          </p:cNvGraphicFramePr>
          <p:nvPr>
            <p:extLst>
              <p:ext uri="{D42A27DB-BD31-4B8C-83A1-F6EECF244321}">
                <p14:modId xmlns:p14="http://schemas.microsoft.com/office/powerpoint/2010/main" val="771768436"/>
              </p:ext>
            </p:extLst>
          </p:nvPr>
        </p:nvGraphicFramePr>
        <p:xfrm>
          <a:off x="2530475" y="1425575"/>
          <a:ext cx="6096000" cy="3429000"/>
        </p:xfrm>
        <a:graphic>
          <a:graphicData uri="http://schemas.openxmlformats.org/presentationml/2006/ole">
            <mc:AlternateContent xmlns:mc="http://schemas.openxmlformats.org/markup-compatibility/2006">
              <mc:Choice xmlns:v="urn:schemas-microsoft-com:vml" Requires="v">
                <p:oleObj name="Presentation" r:id="rId4" imgW="6096296" imgH="3429229" progId="PowerPoint.Show.12">
                  <p:embed/>
                </p:oleObj>
              </mc:Choice>
              <mc:Fallback>
                <p:oleObj name="Presentation" r:id="rId4" imgW="6096296" imgH="3429229" progId="PowerPoint.Show.12">
                  <p:embed/>
                  <p:pic>
                    <p:nvPicPr>
                      <p:cNvPr id="0" name=""/>
                      <p:cNvPicPr/>
                      <p:nvPr/>
                    </p:nvPicPr>
                    <p:blipFill>
                      <a:blip r:embed="rId5"/>
                      <a:stretch>
                        <a:fillRect/>
                      </a:stretch>
                    </p:blipFill>
                    <p:spPr>
                      <a:xfrm>
                        <a:off x="2530475" y="1425575"/>
                        <a:ext cx="6096000" cy="3429000"/>
                      </a:xfrm>
                      <a:prstGeom prst="rect">
                        <a:avLst/>
                      </a:prstGeom>
                    </p:spPr>
                  </p:pic>
                </p:oleObj>
              </mc:Fallback>
            </mc:AlternateContent>
          </a:graphicData>
        </a:graphic>
      </p:graphicFrame>
    </p:spTree>
    <p:custDataLst>
      <p:tags r:id="rId1"/>
    </p:custDataLst>
    <p:extLst>
      <p:ext uri="{BB962C8B-B14F-4D97-AF65-F5344CB8AC3E}">
        <p14:creationId xmlns:p14="http://schemas.microsoft.com/office/powerpoint/2010/main" val="3757958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3000">
        <p15:prstTrans prst="airplane"/>
      </p:transition>
    </mc:Choice>
    <mc:Fallback xmlns="">
      <p:transition spd="slow" advTm="3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C6F8B-0A08-40B3-9718-A461205A3C09}"/>
              </a:ext>
            </a:extLst>
          </p:cNvPr>
          <p:cNvPicPr>
            <a:picLocks noChangeAspect="1"/>
          </p:cNvPicPr>
          <p:nvPr/>
        </p:nvPicPr>
        <p:blipFill>
          <a:blip r:embed="rId4"/>
          <a:stretch>
            <a:fillRect/>
          </a:stretch>
        </p:blipFill>
        <p:spPr>
          <a:xfrm>
            <a:off x="3883674" y="1507945"/>
            <a:ext cx="5529551" cy="1213209"/>
          </a:xfrm>
          <a:prstGeom prst="rect">
            <a:avLst/>
          </a:prstGeom>
        </p:spPr>
      </p:pic>
    </p:spTree>
    <p:custDataLst>
      <p:tags r:id="rId1"/>
    </p:custDataLst>
    <p:extLst>
      <p:ext uri="{BB962C8B-B14F-4D97-AF65-F5344CB8AC3E}">
        <p14:creationId xmlns:p14="http://schemas.microsoft.com/office/powerpoint/2010/main" val="2675032452"/>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 name="TextBox 96">
            <a:extLst>
              <a:ext uri="{FF2B5EF4-FFF2-40B4-BE49-F238E27FC236}">
                <a16:creationId xmlns:a16="http://schemas.microsoft.com/office/drawing/2014/main" id="{0ABB9975-98A3-4E5C-83F0-F5DB5A76FAFE}"/>
              </a:ext>
            </a:extLst>
          </p:cNvPr>
          <p:cNvSpPr txBox="1"/>
          <p:nvPr/>
        </p:nvSpPr>
        <p:spPr>
          <a:xfrm>
            <a:off x="7934641" y="185859"/>
            <a:ext cx="2856872" cy="1261884"/>
          </a:xfrm>
          <a:prstGeom prst="rect">
            <a:avLst/>
          </a:prstGeom>
          <a:no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TIME LIMIT: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5 minutes</a:t>
            </a:r>
          </a:p>
        </p:txBody>
      </p:sp>
      <p:grpSp>
        <p:nvGrpSpPr>
          <p:cNvPr id="92" name="Nhóm 91">
            <a:extLst>
              <a:ext uri="{FF2B5EF4-FFF2-40B4-BE49-F238E27FC236}">
                <a16:creationId xmlns:a16="http://schemas.microsoft.com/office/drawing/2014/main" id="{0C8136C1-EC6A-88F9-C114-4F84BEFE1508}"/>
              </a:ext>
            </a:extLst>
          </p:cNvPr>
          <p:cNvGrpSpPr/>
          <p:nvPr/>
        </p:nvGrpSpPr>
        <p:grpSpPr>
          <a:xfrm>
            <a:off x="5705352" y="67915"/>
            <a:ext cx="6486647" cy="6222153"/>
            <a:chOff x="4442221" y="201900"/>
            <a:chExt cx="4743450" cy="4666615"/>
          </a:xfrm>
        </p:grpSpPr>
        <p:sp>
          <p:nvSpPr>
            <p:cNvPr id="93" name="Hình chữ nhật 92">
              <a:extLst>
                <a:ext uri="{FF2B5EF4-FFF2-40B4-BE49-F238E27FC236}">
                  <a16:creationId xmlns:a16="http://schemas.microsoft.com/office/drawing/2014/main" id="{94958885-16F5-5ACB-9D6D-02AC831986F4}"/>
                </a:ext>
              </a:extLst>
            </p:cNvPr>
            <p:cNvSpPr/>
            <p:nvPr/>
          </p:nvSpPr>
          <p:spPr>
            <a:xfrm>
              <a:off x="4442221" y="201900"/>
              <a:ext cx="4743450" cy="3976973"/>
            </a:xfrm>
            <a:prstGeom prst="rect">
              <a:avLst/>
            </a:prstGeom>
            <a:solidFill>
              <a:srgbClr val="77B2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4" name="Hình chữ nhật 93">
              <a:extLst>
                <a:ext uri="{FF2B5EF4-FFF2-40B4-BE49-F238E27FC236}">
                  <a16:creationId xmlns:a16="http://schemas.microsoft.com/office/drawing/2014/main" id="{ABE29CC4-479B-84FB-7290-78DCE3D26383}"/>
                </a:ext>
              </a:extLst>
            </p:cNvPr>
            <p:cNvSpPr/>
            <p:nvPr/>
          </p:nvSpPr>
          <p:spPr>
            <a:xfrm>
              <a:off x="4442221" y="4314699"/>
              <a:ext cx="4743450" cy="553816"/>
            </a:xfrm>
            <a:prstGeom prst="rect">
              <a:avLst/>
            </a:prstGeom>
            <a:solidFill>
              <a:srgbClr val="DC9D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95" name="Hình chữ nhật 94">
              <a:extLst>
                <a:ext uri="{FF2B5EF4-FFF2-40B4-BE49-F238E27FC236}">
                  <a16:creationId xmlns:a16="http://schemas.microsoft.com/office/drawing/2014/main" id="{C4856AF0-0FF2-2A09-7312-85ADEB344423}"/>
                </a:ext>
              </a:extLst>
            </p:cNvPr>
            <p:cNvSpPr/>
            <p:nvPr/>
          </p:nvSpPr>
          <p:spPr>
            <a:xfrm>
              <a:off x="4442221" y="4144250"/>
              <a:ext cx="4743450" cy="17779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grpSp>
      <p:grpSp>
        <p:nvGrpSpPr>
          <p:cNvPr id="96" name="Nhóm 95">
            <a:extLst>
              <a:ext uri="{FF2B5EF4-FFF2-40B4-BE49-F238E27FC236}">
                <a16:creationId xmlns:a16="http://schemas.microsoft.com/office/drawing/2014/main" id="{5C321D5D-E40D-BAD6-F8E9-D0DECA558BA8}"/>
              </a:ext>
            </a:extLst>
          </p:cNvPr>
          <p:cNvGrpSpPr/>
          <p:nvPr/>
        </p:nvGrpSpPr>
        <p:grpSpPr>
          <a:xfrm>
            <a:off x="106019" y="1447743"/>
            <a:ext cx="7673007" cy="5335059"/>
            <a:chOff x="1124976" y="1819729"/>
            <a:chExt cx="6487886" cy="4203699"/>
          </a:xfrm>
        </p:grpSpPr>
        <p:sp>
          <p:nvSpPr>
            <p:cNvPr id="98" name="Hình Bầu dục 97">
              <a:extLst>
                <a:ext uri="{FF2B5EF4-FFF2-40B4-BE49-F238E27FC236}">
                  <a16:creationId xmlns:a16="http://schemas.microsoft.com/office/drawing/2014/main" id="{A0628F15-DF05-EC59-0DEC-59A60813FEC5}"/>
                </a:ext>
              </a:extLst>
            </p:cNvPr>
            <p:cNvSpPr/>
            <p:nvPr/>
          </p:nvSpPr>
          <p:spPr>
            <a:xfrm>
              <a:off x="1124976" y="3323771"/>
              <a:ext cx="6487886" cy="26996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prstClr val="white"/>
                </a:solidFill>
                <a:effectLst/>
                <a:uLnTx/>
                <a:uFillTx/>
                <a:latin typeface="Calibri"/>
                <a:ea typeface="+mn-ea"/>
                <a:cs typeface="+mn-cs"/>
                <a:sym typeface="Arial"/>
              </a:endParaRPr>
            </a:p>
          </p:txBody>
        </p:sp>
        <p:pic>
          <p:nvPicPr>
            <p:cNvPr id="99" name="Hình ảnh 98" descr="Ảnh có chứa đồ chơi, búp bê&#10;&#10;Mô tả được tạo tự động">
              <a:extLst>
                <a:ext uri="{FF2B5EF4-FFF2-40B4-BE49-F238E27FC236}">
                  <a16:creationId xmlns:a16="http://schemas.microsoft.com/office/drawing/2014/main" id="{57AC0C9E-8B41-86BA-9355-328FB61DD595}"/>
                </a:ext>
              </a:extLst>
            </p:cNvPr>
            <p:cNvPicPr>
              <a:picLocks noChangeAspect="1"/>
            </p:cNvPicPr>
            <p:nvPr/>
          </p:nvPicPr>
          <p:blipFill>
            <a:blip r:embed="rId4"/>
            <a:stretch>
              <a:fillRect/>
            </a:stretch>
          </p:blipFill>
          <p:spPr>
            <a:xfrm>
              <a:off x="1328056" y="1819729"/>
              <a:ext cx="6081725" cy="3557762"/>
            </a:xfrm>
            <a:prstGeom prst="rect">
              <a:avLst/>
            </a:prstGeom>
          </p:spPr>
        </p:pic>
      </p:grpSp>
      <p:sp>
        <p:nvSpPr>
          <p:cNvPr id="100" name="Hộp Văn bản 99">
            <a:extLst>
              <a:ext uri="{FF2B5EF4-FFF2-40B4-BE49-F238E27FC236}">
                <a16:creationId xmlns:a16="http://schemas.microsoft.com/office/drawing/2014/main" id="{66D8CD48-C2D0-8752-0EE2-B8DCD2FB0FB3}"/>
              </a:ext>
            </a:extLst>
          </p:cNvPr>
          <p:cNvSpPr txBox="1"/>
          <p:nvPr/>
        </p:nvSpPr>
        <p:spPr>
          <a:xfrm>
            <a:off x="6189771" y="752924"/>
            <a:ext cx="5892261" cy="3785652"/>
          </a:xfrm>
          <a:prstGeom prst="rect">
            <a:avLst/>
          </a:prstGeom>
          <a:noFill/>
        </p:spPr>
        <p:txBody>
          <a:bodyPr wrap="square" rtlCol="0">
            <a:spAutoFit/>
          </a:bodyPr>
          <a:lstStyle/>
          <a:p>
            <a:pPr lvl="0" algn="ctr" defTabSz="1219170">
              <a:buClr>
                <a:srgbClr val="000000"/>
              </a:buClr>
            </a:pPr>
            <a:r>
              <a:rPr lang="en-US" sz="6000" b="1" kern="0" dirty="0">
                <a:solidFill>
                  <a:srgbClr val="FFFFFF"/>
                </a:solidFill>
                <a:cs typeface="Arial"/>
                <a:sym typeface="Arial"/>
              </a:rPr>
              <a:t>1. </a:t>
            </a:r>
            <a:r>
              <a:rPr lang="en-US" sz="6000" b="1" kern="0" dirty="0" err="1">
                <a:solidFill>
                  <a:srgbClr val="FFFFFF"/>
                </a:solidFill>
                <a:cs typeface="Arial"/>
                <a:sym typeface="Arial"/>
              </a:rPr>
              <a:t>Khảo</a:t>
            </a:r>
            <a:r>
              <a:rPr lang="en-US" sz="6000" b="1" kern="0" dirty="0">
                <a:solidFill>
                  <a:srgbClr val="FFFFFF"/>
                </a:solidFill>
                <a:cs typeface="Arial"/>
                <a:sym typeface="Arial"/>
              </a:rPr>
              <a:t> </a:t>
            </a:r>
            <a:r>
              <a:rPr lang="en-US" sz="6000" b="1" kern="0" dirty="0" err="1">
                <a:solidFill>
                  <a:srgbClr val="FFFFFF"/>
                </a:solidFill>
                <a:cs typeface="Arial"/>
                <a:sym typeface="Arial"/>
              </a:rPr>
              <a:t>sát</a:t>
            </a:r>
            <a:r>
              <a:rPr lang="en-US" sz="6000" b="1" kern="0" dirty="0">
                <a:solidFill>
                  <a:srgbClr val="FFFFFF"/>
                </a:solidFill>
                <a:cs typeface="Arial"/>
                <a:sym typeface="Arial"/>
              </a:rPr>
              <a:t> </a:t>
            </a:r>
            <a:r>
              <a:rPr lang="en-US" sz="6000" b="1" kern="0" dirty="0" err="1">
                <a:solidFill>
                  <a:srgbClr val="FFFFFF"/>
                </a:solidFill>
                <a:cs typeface="Arial"/>
                <a:sym typeface="Arial"/>
              </a:rPr>
              <a:t>về</a:t>
            </a:r>
            <a:r>
              <a:rPr lang="en-US" sz="6000" b="1" kern="0" dirty="0">
                <a:solidFill>
                  <a:srgbClr val="FFFFFF"/>
                </a:solidFill>
                <a:cs typeface="Arial"/>
                <a:sym typeface="Arial"/>
              </a:rPr>
              <a:t> </a:t>
            </a:r>
            <a:r>
              <a:rPr lang="en-US" sz="6000" b="1" kern="0" dirty="0" err="1">
                <a:solidFill>
                  <a:srgbClr val="FFFFFF"/>
                </a:solidFill>
                <a:cs typeface="Arial"/>
                <a:sym typeface="Arial"/>
              </a:rPr>
              <a:t>thói</a:t>
            </a:r>
            <a:r>
              <a:rPr lang="en-US" sz="6000" b="1" kern="0" dirty="0">
                <a:solidFill>
                  <a:srgbClr val="FFFFFF"/>
                </a:solidFill>
                <a:cs typeface="Arial"/>
                <a:sym typeface="Arial"/>
              </a:rPr>
              <a:t> </a:t>
            </a:r>
            <a:r>
              <a:rPr lang="en-US" sz="6000" b="1" kern="0" dirty="0" err="1">
                <a:solidFill>
                  <a:srgbClr val="FFFFFF"/>
                </a:solidFill>
                <a:cs typeface="Arial"/>
                <a:sym typeface="Arial"/>
              </a:rPr>
              <a:t>quen</a:t>
            </a:r>
            <a:r>
              <a:rPr lang="en-US" sz="6000" b="1" kern="0" dirty="0">
                <a:solidFill>
                  <a:srgbClr val="FFFFFF"/>
                </a:solidFill>
                <a:cs typeface="Arial"/>
                <a:sym typeface="Arial"/>
              </a:rPr>
              <a:t> </a:t>
            </a:r>
            <a:r>
              <a:rPr lang="en-US" sz="6000" b="1" kern="0" dirty="0" err="1">
                <a:solidFill>
                  <a:srgbClr val="FFFFFF"/>
                </a:solidFill>
                <a:cs typeface="Arial"/>
                <a:sym typeface="Arial"/>
              </a:rPr>
              <a:t>ăn</a:t>
            </a:r>
            <a:r>
              <a:rPr lang="en-US" sz="6000" b="1" kern="0" dirty="0">
                <a:solidFill>
                  <a:srgbClr val="FFFFFF"/>
                </a:solidFill>
                <a:cs typeface="Arial"/>
                <a:sym typeface="Arial"/>
              </a:rPr>
              <a:t> </a:t>
            </a:r>
            <a:r>
              <a:rPr lang="en-US" sz="6000" b="1" kern="0" dirty="0" err="1">
                <a:solidFill>
                  <a:srgbClr val="FFFFFF"/>
                </a:solidFill>
                <a:cs typeface="Arial"/>
                <a:sym typeface="Arial"/>
              </a:rPr>
              <a:t>uống</a:t>
            </a:r>
            <a:r>
              <a:rPr lang="en-US" sz="6000" b="1" kern="0" dirty="0">
                <a:solidFill>
                  <a:srgbClr val="FFFFFF"/>
                </a:solidFill>
                <a:cs typeface="Arial"/>
                <a:sym typeface="Arial"/>
              </a:rPr>
              <a:t> </a:t>
            </a:r>
            <a:r>
              <a:rPr lang="en-US" sz="6000" b="1" kern="0" dirty="0" err="1">
                <a:solidFill>
                  <a:srgbClr val="FFFFFF"/>
                </a:solidFill>
                <a:cs typeface="Arial"/>
                <a:sym typeface="Arial"/>
              </a:rPr>
              <a:t>của</a:t>
            </a:r>
            <a:r>
              <a:rPr lang="en-US" sz="6000" b="1" kern="0" dirty="0">
                <a:solidFill>
                  <a:srgbClr val="FFFFFF"/>
                </a:solidFill>
                <a:cs typeface="Arial"/>
                <a:sym typeface="Arial"/>
              </a:rPr>
              <a:t> </a:t>
            </a:r>
            <a:r>
              <a:rPr lang="en-US" sz="6000" b="1" kern="0" dirty="0" err="1">
                <a:solidFill>
                  <a:srgbClr val="FFFFFF"/>
                </a:solidFill>
                <a:cs typeface="Arial"/>
                <a:sym typeface="Arial"/>
              </a:rPr>
              <a:t>các</a:t>
            </a:r>
            <a:r>
              <a:rPr lang="en-US" sz="6000" b="1" kern="0" dirty="0">
                <a:solidFill>
                  <a:srgbClr val="FFFFFF"/>
                </a:solidFill>
                <a:cs typeface="Arial"/>
                <a:sym typeface="Arial"/>
              </a:rPr>
              <a:t> </a:t>
            </a:r>
            <a:r>
              <a:rPr lang="en-US" sz="6000" b="1" kern="0" dirty="0" err="1">
                <a:solidFill>
                  <a:srgbClr val="FFFFFF"/>
                </a:solidFill>
                <a:cs typeface="Arial"/>
                <a:sym typeface="Arial"/>
              </a:rPr>
              <a:t>gia</a:t>
            </a:r>
            <a:r>
              <a:rPr lang="en-US" sz="6000" b="1" kern="0" dirty="0">
                <a:solidFill>
                  <a:srgbClr val="FFFFFF"/>
                </a:solidFill>
                <a:cs typeface="Arial"/>
                <a:sym typeface="Arial"/>
              </a:rPr>
              <a:t> </a:t>
            </a:r>
            <a:r>
              <a:rPr lang="en-US" sz="6000" b="1" kern="0" dirty="0" err="1">
                <a:solidFill>
                  <a:srgbClr val="FFFFFF"/>
                </a:solidFill>
                <a:cs typeface="Arial"/>
                <a:sym typeface="Arial"/>
              </a:rPr>
              <a:t>đình</a:t>
            </a:r>
            <a:endParaRPr kumimoji="0" lang="en-US" sz="6000" b="1" i="0" u="none" strike="noStrike" kern="0" cap="none" normalizeH="0" noProof="0" dirty="0">
              <a:ln>
                <a:noFill/>
              </a:ln>
              <a:solidFill>
                <a:srgbClr val="FFFFFF"/>
              </a:solidFill>
              <a:effectLst/>
              <a:uLnTx/>
              <a:uFillTx/>
              <a:cs typeface="Arial"/>
              <a:sym typeface="Arial"/>
            </a:endParaRPr>
          </a:p>
        </p:txBody>
      </p:sp>
    </p:spTree>
    <p:custDataLst>
      <p:tags r:id="rId1"/>
    </p:custDataLst>
    <p:extLst>
      <p:ext uri="{BB962C8B-B14F-4D97-AF65-F5344CB8AC3E}">
        <p14:creationId xmlns:p14="http://schemas.microsoft.com/office/powerpoint/2010/main" val="1373031829"/>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1000"/>
                                        <p:tgtEl>
                                          <p:spTgt spid="100"/>
                                        </p:tgtEl>
                                      </p:cBhvr>
                                    </p:animEffect>
                                    <p:anim calcmode="lin" valueType="num">
                                      <p:cBhvr>
                                        <p:cTn id="8" dur="1000" fill="hold"/>
                                        <p:tgtEl>
                                          <p:spTgt spid="100"/>
                                        </p:tgtEl>
                                        <p:attrNameLst>
                                          <p:attrName>ppt_x</p:attrName>
                                        </p:attrNameLst>
                                      </p:cBhvr>
                                      <p:tavLst>
                                        <p:tav tm="0">
                                          <p:val>
                                            <p:strVal val="#ppt_x"/>
                                          </p:val>
                                        </p:tav>
                                        <p:tav tm="100000">
                                          <p:val>
                                            <p:strVal val="#ppt_x"/>
                                          </p:val>
                                        </p:tav>
                                      </p:tavLst>
                                    </p:anim>
                                    <p:anim calcmode="lin" valueType="num">
                                      <p:cBhvr>
                                        <p:cTn id="9"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矩形: 圆角 28">
            <a:extLst>
              <a:ext uri="{FF2B5EF4-FFF2-40B4-BE49-F238E27FC236}">
                <a16:creationId xmlns:a16="http://schemas.microsoft.com/office/drawing/2014/main" id="{2D1C4C73-D297-A64F-B0BB-3A66648C7DB0}"/>
              </a:ext>
            </a:extLst>
          </p:cNvPr>
          <p:cNvSpPr/>
          <p:nvPr/>
        </p:nvSpPr>
        <p:spPr>
          <a:xfrm>
            <a:off x="596082" y="216722"/>
            <a:ext cx="11402960" cy="6336478"/>
          </a:xfrm>
          <a:prstGeom prst="roundRect">
            <a:avLst/>
          </a:prstGeom>
          <a:solidFill>
            <a:schemeClr val="bg1">
              <a:alpha val="90000"/>
            </a:schemeClr>
          </a:solidFill>
          <a:ln w="34925" cap="rnd">
            <a:solidFill>
              <a:srgbClr val="0070C0"/>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 name="TextBox 1">
            <a:extLst>
              <a:ext uri="{FF2B5EF4-FFF2-40B4-BE49-F238E27FC236}">
                <a16:creationId xmlns:a16="http://schemas.microsoft.com/office/drawing/2014/main" id="{F24600FE-636D-4AA2-9EA3-17E67B600F6C}"/>
              </a:ext>
            </a:extLst>
          </p:cNvPr>
          <p:cNvSpPr txBox="1"/>
          <p:nvPr/>
        </p:nvSpPr>
        <p:spPr>
          <a:xfrm>
            <a:off x="1428750" y="495300"/>
            <a:ext cx="9734550" cy="819150"/>
          </a:xfrm>
          <a:prstGeom prst="rect">
            <a:avLst/>
          </a:prstGeom>
          <a:noFill/>
        </p:spPr>
        <p:txBody>
          <a:bodyPr wrap="square" rtlCol="0">
            <a:spAutoFit/>
          </a:bodyPr>
          <a:lstStyle/>
          <a:p>
            <a:endParaRPr lang="en-US" dirty="0"/>
          </a:p>
        </p:txBody>
      </p:sp>
      <p:grpSp>
        <p:nvGrpSpPr>
          <p:cNvPr id="13" name="Group 27">
            <a:extLst>
              <a:ext uri="{FF2B5EF4-FFF2-40B4-BE49-F238E27FC236}">
                <a16:creationId xmlns:a16="http://schemas.microsoft.com/office/drawing/2014/main" id="{AF42D4EF-B94D-4AAB-844F-4F138FFE5972}"/>
              </a:ext>
            </a:extLst>
          </p:cNvPr>
          <p:cNvGrpSpPr/>
          <p:nvPr/>
        </p:nvGrpSpPr>
        <p:grpSpPr>
          <a:xfrm>
            <a:off x="438151" y="400053"/>
            <a:ext cx="7934324" cy="5534021"/>
            <a:chOff x="5718583" y="3029819"/>
            <a:chExt cx="2991776" cy="1537985"/>
          </a:xfrm>
        </p:grpSpPr>
        <p:pic>
          <p:nvPicPr>
            <p:cNvPr id="15" name="Picture 28" descr="Shape, rectangle&#10;&#10;Description automatically generated">
              <a:extLst>
                <a:ext uri="{FF2B5EF4-FFF2-40B4-BE49-F238E27FC236}">
                  <a16:creationId xmlns:a16="http://schemas.microsoft.com/office/drawing/2014/main" id="{0C8F3A48-5246-4433-92EC-F0408464F138}"/>
                </a:ext>
              </a:extLst>
            </p:cNvPr>
            <p:cNvPicPr>
              <a:picLocks noChangeAspect="1"/>
            </p:cNvPicPr>
            <p:nvPr/>
          </p:nvPicPr>
          <p:blipFill rotWithShape="1">
            <a:blip r:embed="rId4">
              <a:extLst>
                <a:ext uri="{28A0092B-C50C-407E-A947-70E740481C1C}">
                  <a14:useLocalDpi xmlns:a14="http://schemas.microsoft.com/office/drawing/2010/main" val="0"/>
                </a:ext>
              </a:extLst>
            </a:blip>
            <a:srcRect l="3503" t="10572" r="8301"/>
            <a:stretch/>
          </p:blipFill>
          <p:spPr>
            <a:xfrm>
              <a:off x="5718583" y="3029819"/>
              <a:ext cx="2991776" cy="1537985"/>
            </a:xfrm>
            <a:prstGeom prst="rect">
              <a:avLst/>
            </a:prstGeom>
          </p:spPr>
        </p:pic>
        <p:sp>
          <p:nvSpPr>
            <p:cNvPr id="16" name="TextBox 29">
              <a:extLst>
                <a:ext uri="{FF2B5EF4-FFF2-40B4-BE49-F238E27FC236}">
                  <a16:creationId xmlns:a16="http://schemas.microsoft.com/office/drawing/2014/main" id="{661F0A9C-04D8-425E-98F0-CA98E977156F}"/>
                </a:ext>
              </a:extLst>
            </p:cNvPr>
            <p:cNvSpPr txBox="1"/>
            <p:nvPr/>
          </p:nvSpPr>
          <p:spPr>
            <a:xfrm>
              <a:off x="5891910" y="3175693"/>
              <a:ext cx="2681959" cy="1355351"/>
            </a:xfrm>
            <a:prstGeom prst="rect">
              <a:avLst/>
            </a:prstGeom>
            <a:noFill/>
          </p:spPr>
          <p:txBody>
            <a:bodyPr wrap="square" rtlCol="0">
              <a:spAutoFit/>
            </a:bodyPr>
            <a:lstStyle/>
            <a:p>
              <a:pPr marL="342900" indent="-342900" algn="just" defTabSz="685800">
                <a:buClrTx/>
                <a:buFont typeface="Arial" panose="020B0604020202020204" pitchFamily="34" charset="0"/>
                <a:buChar char="•"/>
              </a:pPr>
              <a:r>
                <a:rPr lang="en-US" sz="2400" b="1" i="1" kern="1200" dirty="0">
                  <a:solidFill>
                    <a:schemeClr val="bg1"/>
                  </a:solidFill>
                  <a:latin typeface="Calibri" panose="020F0502020204030204" pitchFamily="34" charset="0"/>
                  <a:ea typeface="+mn-ea"/>
                  <a:cs typeface="Calibri" panose="020F0502020204030204" pitchFamily="34" charset="0"/>
                </a:rPr>
                <a:t>L</a:t>
              </a:r>
              <a:r>
                <a:rPr lang="vi-VN" sz="2400" b="1" i="1" kern="1200" dirty="0">
                  <a:solidFill>
                    <a:schemeClr val="bg1"/>
                  </a:solidFill>
                  <a:latin typeface="Calibri" panose="020F0502020204030204" pitchFamily="34" charset="0"/>
                  <a:ea typeface="+mn-ea"/>
                  <a:cs typeface="Calibri" panose="020F0502020204030204" pitchFamily="34" charset="0"/>
                </a:rPr>
                <a:t>ập thành nhóm phóng viên gồm ba người có nhiệm vụ tìm hiểu về thói quen ăn uống của gia đình các </a:t>
              </a:r>
              <a:r>
                <a:rPr lang="en-US" sz="2400" b="1" i="1" dirty="0" err="1">
                  <a:solidFill>
                    <a:schemeClr val="bg1"/>
                  </a:solidFill>
                  <a:latin typeface="Calibri" panose="020F0502020204030204" pitchFamily="34" charset="0"/>
                  <a:cs typeface="Calibri" panose="020F0502020204030204" pitchFamily="34" charset="0"/>
                </a:rPr>
                <a:t>bạn</a:t>
              </a:r>
              <a:r>
                <a:rPr lang="vi-VN" sz="2400" b="1" i="1" kern="1200" dirty="0">
                  <a:solidFill>
                    <a:schemeClr val="bg1"/>
                  </a:solidFill>
                  <a:latin typeface="Calibri" panose="020F0502020204030204" pitchFamily="34" charset="0"/>
                  <a:ea typeface="+mn-ea"/>
                  <a:cs typeface="Calibri" panose="020F0502020204030204" pitchFamily="34" charset="0"/>
                </a:rPr>
                <a:t>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P</a:t>
              </a:r>
              <a:r>
                <a:rPr lang="vi-VN" sz="2400" b="1" i="1" kern="1200" dirty="0">
                  <a:solidFill>
                    <a:schemeClr val="bg1"/>
                  </a:solidFill>
                  <a:latin typeface="Calibri" panose="020F0502020204030204" pitchFamily="34" charset="0"/>
                  <a:ea typeface="+mn-ea"/>
                  <a:cs typeface="Calibri" panose="020F0502020204030204" pitchFamily="34" charset="0"/>
                </a:rPr>
                <a:t>hân công công việc cho từng người (người phỏng vấn người ghi chép, người chụp hình).</a:t>
              </a:r>
              <a:endParaRPr lang="en-US" sz="2400" b="1" i="1" kern="1200" dirty="0">
                <a:solidFill>
                  <a:schemeClr val="bg1"/>
                </a:solidFill>
                <a:latin typeface="Calibri" panose="020F0502020204030204" pitchFamily="34" charset="0"/>
                <a:ea typeface="+mn-ea"/>
                <a:cs typeface="Calibri" panose="020F0502020204030204" pitchFamily="34" charset="0"/>
              </a:endParaRPr>
            </a:p>
            <a:p>
              <a:pPr marL="342900" indent="-342900" algn="just" defTabSz="685800">
                <a:buClrTx/>
                <a:buFont typeface="Arial" panose="020B0604020202020204" pitchFamily="34" charset="0"/>
                <a:buChar char="•"/>
              </a:pPr>
              <a:r>
                <a:rPr lang="en-US" sz="2400" b="1" i="1" kern="1200" dirty="0" err="1">
                  <a:solidFill>
                    <a:schemeClr val="bg1"/>
                  </a:solidFill>
                  <a:latin typeface="Calibri" panose="020F0502020204030204" pitchFamily="34" charset="0"/>
                  <a:ea typeface="+mn-ea"/>
                  <a:cs typeface="Calibri" panose="020F0502020204030204" pitchFamily="34" charset="0"/>
                </a:rPr>
                <a:t>Mỗi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nhóm</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phóng</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viên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đến</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một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tổ</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để</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khảo</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sát</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thông</a:t>
              </a:r>
              <a:r>
                <a:rPr lang="en-US" sz="2400" b="1" i="1" kern="1200" dirty="0">
                  <a:solidFill>
                    <a:schemeClr val="bg1"/>
                  </a:solidFill>
                  <a:latin typeface="Calibri" panose="020F0502020204030204" pitchFamily="34" charset="0"/>
                  <a:ea typeface="+mn-ea"/>
                  <a:cs typeface="Calibri" panose="020F0502020204030204" pitchFamily="34" charset="0"/>
                </a:rPr>
                <a:t> tin </a:t>
              </a:r>
              <a:r>
                <a:rPr lang="en-US" sz="2400" b="1" i="1" kern="1200" dirty="0" err="1">
                  <a:solidFill>
                    <a:schemeClr val="bg1"/>
                  </a:solidFill>
                  <a:latin typeface="Calibri" panose="020F0502020204030204" pitchFamily="34" charset="0"/>
                  <a:ea typeface="+mn-ea"/>
                  <a:cs typeface="Calibri" panose="020F0502020204030204" pitchFamily="34" charset="0"/>
                </a:rPr>
                <a:t>với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câu</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hỏi</a:t>
              </a:r>
              <a:r>
                <a:rPr lang="en-US" sz="2400" b="1" i="1" kern="1200" dirty="0">
                  <a:solidFill>
                    <a:schemeClr val="bg1"/>
                  </a:solidFill>
                  <a:latin typeface="Calibri" panose="020F0502020204030204" pitchFamily="34" charset="0"/>
                  <a:ea typeface="+mn-ea"/>
                  <a:cs typeface="Calibri" panose="020F0502020204030204" pitchFamily="34" charset="0"/>
                </a:rPr>
                <a:t> </a:t>
              </a:r>
              <a:r>
                <a:rPr lang="en-US" sz="2400" b="1" i="1" kern="1200" dirty="0" err="1">
                  <a:solidFill>
                    <a:schemeClr val="bg1"/>
                  </a:solidFill>
                  <a:latin typeface="Calibri" panose="020F0502020204030204" pitchFamily="34" charset="0"/>
                  <a:ea typeface="+mn-ea"/>
                  <a:cs typeface="Calibri" panose="020F0502020204030204" pitchFamily="34" charset="0"/>
                </a:rPr>
                <a:t>gợi</a:t>
              </a:r>
              <a:r>
                <a:rPr lang="en-US" sz="2400" b="1" i="1" kern="1200" dirty="0">
                  <a:solidFill>
                    <a:schemeClr val="bg1"/>
                  </a:solidFill>
                  <a:latin typeface="Calibri" panose="020F0502020204030204" pitchFamily="34" charset="0"/>
                  <a:ea typeface="+mn-ea"/>
                  <a:cs typeface="Calibri" panose="020F0502020204030204" pitchFamily="34" charset="0"/>
                </a:rPr>
                <a:t> ý.</a:t>
              </a:r>
            </a:p>
            <a:p>
              <a:pPr marL="342900" indent="-342900" algn="just" defTabSz="685800">
                <a:buClrTx/>
                <a:buFont typeface="Arial" panose="020B0604020202020204" pitchFamily="34" charset="0"/>
                <a:buChar char="•"/>
              </a:pPr>
              <a:r>
                <a:rPr lang="en-US" sz="2400" b="1" i="1" dirty="0">
                  <a:solidFill>
                    <a:schemeClr val="bg1"/>
                  </a:solidFill>
                  <a:latin typeface="Calibri" panose="020F0502020204030204" pitchFamily="34" charset="0"/>
                  <a:cs typeface="Calibri" panose="020F0502020204030204" pitchFamily="34" charset="0"/>
                </a:rPr>
                <a:t>T</a:t>
              </a:r>
              <a:r>
                <a:rPr lang="vi-VN" sz="2400" b="1" i="1" kern="1200" dirty="0">
                  <a:solidFill>
                    <a:schemeClr val="bg1"/>
                  </a:solidFill>
                  <a:latin typeface="Calibri" panose="020F0502020204030204" pitchFamily="34" charset="0"/>
                  <a:ea typeface="+mn-ea"/>
                  <a:cs typeface="Calibri" panose="020F0502020204030204" pitchFamily="34" charset="0"/>
                </a:rPr>
                <a:t>ổng hợp nhanh kết quả và công bố  trước lớp để thấy được thói quen ăn uống của gia đình các bạn trong lớp.</a:t>
              </a:r>
              <a:endParaRPr lang="en-US" sz="2400" b="1" i="1" kern="1200" dirty="0">
                <a:solidFill>
                  <a:schemeClr val="bg1"/>
                </a:solidFill>
                <a:latin typeface="Calibri" panose="020F0502020204030204" pitchFamily="34" charset="0"/>
                <a:ea typeface="+mn-ea"/>
                <a:cs typeface="Calibri" panose="020F0502020204030204" pitchFamily="34" charset="0"/>
              </a:endParaRPr>
            </a:p>
          </p:txBody>
        </p:sp>
      </p:grpSp>
      <p:pic>
        <p:nvPicPr>
          <p:cNvPr id="17" name="Picture 16">
            <a:extLst>
              <a:ext uri="{FF2B5EF4-FFF2-40B4-BE49-F238E27FC236}">
                <a16:creationId xmlns:a16="http://schemas.microsoft.com/office/drawing/2014/main" id="{C6716109-3560-4D8D-A68C-970F07A15C4D}"/>
              </a:ext>
            </a:extLst>
          </p:cNvPr>
          <p:cNvPicPr>
            <a:picLocks noChangeAspect="1"/>
          </p:cNvPicPr>
          <p:nvPr/>
        </p:nvPicPr>
        <p:blipFill>
          <a:blip r:embed="rId5"/>
          <a:stretch>
            <a:fillRect/>
          </a:stretch>
        </p:blipFill>
        <p:spPr>
          <a:xfrm>
            <a:off x="8410574" y="2200275"/>
            <a:ext cx="3395167" cy="300990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4156366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E215CD1F-1D8C-48A3-9FEA-D6B6BAE9AC3C"/>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b:\uFFFDN{44C9C380-D2AB-4688-94B4-9598F3A00778}&quot;,&quot;C:\\Users\\SURFACE\\Downloads&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UAN 24 AN UONG NGOAI HANG QUAN"/>
  <p:tag name="ISPRING_FIRST_PUBLISH" val="1"/>
</p:tagLst>
</file>

<file path=ppt/tags/tag10.xml><?xml version="1.0" encoding="utf-8"?>
<p:tagLst xmlns:a="http://schemas.openxmlformats.org/drawingml/2006/main" xmlns:r="http://schemas.openxmlformats.org/officeDocument/2006/relationships" xmlns:p="http://schemas.openxmlformats.org/presentationml/2006/main">
  <p:tag name="GENSWF_SLIDE_UID" val="{4FCC69F3-BED2-4A2C-975A-82097EBD04C9}:372"/>
</p:tagLst>
</file>

<file path=ppt/tags/tag11.xml><?xml version="1.0" encoding="utf-8"?>
<p:tagLst xmlns:a="http://schemas.openxmlformats.org/drawingml/2006/main" xmlns:r="http://schemas.openxmlformats.org/officeDocument/2006/relationships" xmlns:p="http://schemas.openxmlformats.org/presentationml/2006/main">
  <p:tag name="GENSWF_SLIDE_UID" val="{752DA1A8-A3DD-4E2D-9A9A-96A8F6AAD541}:374"/>
</p:tagLst>
</file>

<file path=ppt/tags/tag12.xml><?xml version="1.0" encoding="utf-8"?>
<p:tagLst xmlns:a="http://schemas.openxmlformats.org/drawingml/2006/main" xmlns:r="http://schemas.openxmlformats.org/officeDocument/2006/relationships" xmlns:p="http://schemas.openxmlformats.org/presentationml/2006/main">
  <p:tag name="GENSWF_SLIDE_UID" val="{8919E976-4728-4563-8483-C28C5E52144F}:260"/>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EC0A722A-85A3-4F84-96A8-96EF34554388}:403"/>
</p:tagLst>
</file>

<file path=ppt/tags/tag14.xml><?xml version="1.0" encoding="utf-8"?>
<p:tagLst xmlns:a="http://schemas.openxmlformats.org/drawingml/2006/main" xmlns:r="http://schemas.openxmlformats.org/officeDocument/2006/relationships" xmlns:p="http://schemas.openxmlformats.org/presentationml/2006/main">
  <p:tag name="GENSWF_SLIDE_UID" val="{290E308C-A13C-43C4-A178-06D3A7CD270D}:261"/>
</p:tagLst>
</file>

<file path=ppt/tags/tag15.xml><?xml version="1.0" encoding="utf-8"?>
<p:tagLst xmlns:a="http://schemas.openxmlformats.org/drawingml/2006/main" xmlns:r="http://schemas.openxmlformats.org/officeDocument/2006/relationships" xmlns:p="http://schemas.openxmlformats.org/presentationml/2006/main">
  <p:tag name="GENSWF_SLIDE_UID" val="{DD012D7D-B1A0-4D79-A8A0-FB5F74A394C7}:405"/>
</p:tagLst>
</file>

<file path=ppt/tags/tag16.xml><?xml version="1.0" encoding="utf-8"?>
<p:tagLst xmlns:a="http://schemas.openxmlformats.org/drawingml/2006/main" xmlns:r="http://schemas.openxmlformats.org/officeDocument/2006/relationships" xmlns:p="http://schemas.openxmlformats.org/presentationml/2006/main">
  <p:tag name="GENSWF_SLIDE_UID" val="{54A00161-2BE5-485F-AFCC-97A91221EC60}:389"/>
</p:tagLst>
</file>

<file path=ppt/tags/tag17.xml><?xml version="1.0" encoding="utf-8"?>
<p:tagLst xmlns:a="http://schemas.openxmlformats.org/drawingml/2006/main" xmlns:r="http://schemas.openxmlformats.org/officeDocument/2006/relationships" xmlns:p="http://schemas.openxmlformats.org/presentationml/2006/main">
  <p:tag name="GENSWF_SLIDE_UID" val="{EE971047-5A4E-4CBF-A2FE-60024B7D5975}:406"/>
</p:tagLst>
</file>

<file path=ppt/tags/tag18.xml><?xml version="1.0" encoding="utf-8"?>
<p:tagLst xmlns:a="http://schemas.openxmlformats.org/drawingml/2006/main" xmlns:r="http://schemas.openxmlformats.org/officeDocument/2006/relationships" xmlns:p="http://schemas.openxmlformats.org/presentationml/2006/main">
  <p:tag name="GENSWF_SLIDE_UID" val="{9CCE9300-0E52-428C-AB78-BABBB1325688}:365"/>
</p:tagLst>
</file>

<file path=ppt/tags/tag19.xml><?xml version="1.0" encoding="utf-8"?>
<p:tagLst xmlns:a="http://schemas.openxmlformats.org/drawingml/2006/main" xmlns:r="http://schemas.openxmlformats.org/officeDocument/2006/relationships" xmlns:p="http://schemas.openxmlformats.org/presentationml/2006/main">
  <p:tag name="GENSWF_SLIDE_UID" val="{BD67AB2A-69D6-45DA-9435-2608CBCA6813}:375"/>
</p:tagLst>
</file>

<file path=ppt/tags/tag2.xml><?xml version="1.0" encoding="utf-8"?>
<p:tagLst xmlns:a="http://schemas.openxmlformats.org/drawingml/2006/main" xmlns:r="http://schemas.openxmlformats.org/officeDocument/2006/relationships" xmlns:p="http://schemas.openxmlformats.org/presentationml/2006/main">
  <p:tag name="GENSWF_SLIDE_UID" val="{18A1EC2D-520C-40B5-9448-7D6B22FA4908}:309"/>
</p:tagLst>
</file>

<file path=ppt/tags/tag20.xml><?xml version="1.0" encoding="utf-8"?>
<p:tagLst xmlns:a="http://schemas.openxmlformats.org/drawingml/2006/main" xmlns:r="http://schemas.openxmlformats.org/officeDocument/2006/relationships" xmlns:p="http://schemas.openxmlformats.org/presentationml/2006/main">
  <p:tag name="GENSWF_SLIDE_UID" val="{77E3E62D-1D64-4727-9D0B-CBD165BBD2D0}:293"/>
</p:tagLst>
</file>

<file path=ppt/tags/tag21.xml><?xml version="1.0" encoding="utf-8"?>
<p:tagLst xmlns:a="http://schemas.openxmlformats.org/drawingml/2006/main" xmlns:r="http://schemas.openxmlformats.org/officeDocument/2006/relationships" xmlns:p="http://schemas.openxmlformats.org/presentationml/2006/main">
  <p:tag name="GENSWF_SLIDE_UID" val="{29F1226C-91E5-4B21-81D6-92DF6D271F4F}:342"/>
</p:tagLst>
</file>

<file path=ppt/tags/tag22.xml><?xml version="1.0" encoding="utf-8"?>
<p:tagLst xmlns:a="http://schemas.openxmlformats.org/drawingml/2006/main" xmlns:r="http://schemas.openxmlformats.org/officeDocument/2006/relationships" xmlns:p="http://schemas.openxmlformats.org/presentationml/2006/main">
  <p:tag name="GENSWF_SLIDE_UID" val="{7B33A5F7-BE1F-4000-8911-D252E8A79978}:340"/>
</p:tagLst>
</file>

<file path=ppt/tags/tag23.xml><?xml version="1.0" encoding="utf-8"?>
<p:tagLst xmlns:a="http://schemas.openxmlformats.org/drawingml/2006/main" xmlns:r="http://schemas.openxmlformats.org/officeDocument/2006/relationships" xmlns:p="http://schemas.openxmlformats.org/presentationml/2006/main">
  <p:tag name="GENSWF_SLIDE_UID" val="{97248C30-5E41-44F6-A231-F6A5DF9FCDCF}:407"/>
</p:tagLst>
</file>

<file path=ppt/tags/tag24.xml><?xml version="1.0" encoding="utf-8"?>
<p:tagLst xmlns:a="http://schemas.openxmlformats.org/drawingml/2006/main" xmlns:r="http://schemas.openxmlformats.org/officeDocument/2006/relationships" xmlns:p="http://schemas.openxmlformats.org/presentationml/2006/main">
  <p:tag name="GENSWF_SLIDE_UID" val="{5CB3C45F-6DF7-45D5-805F-22F8EC452AC6}:282"/>
</p:tagLst>
</file>

<file path=ppt/tags/tag3.xml><?xml version="1.0" encoding="utf-8"?>
<p:tagLst xmlns:a="http://schemas.openxmlformats.org/drawingml/2006/main" xmlns:r="http://schemas.openxmlformats.org/officeDocument/2006/relationships" xmlns:p="http://schemas.openxmlformats.org/presentationml/2006/main">
  <p:tag name="GENSWF_SLIDE_UID" val="{779D5FBE-5B11-4159-8B89-320C5D83340D}:258"/>
</p:tagLst>
</file>

<file path=ppt/tags/tag4.xml><?xml version="1.0" encoding="utf-8"?>
<p:tagLst xmlns:a="http://schemas.openxmlformats.org/drawingml/2006/main" xmlns:r="http://schemas.openxmlformats.org/officeDocument/2006/relationships" xmlns:p="http://schemas.openxmlformats.org/presentationml/2006/main">
  <p:tag name="GENSWF_SLIDE_UID" val="{1C31E1C0-6BBD-4E4C-ACFF-8953A93DE43C}:401"/>
</p:tagLst>
</file>

<file path=ppt/tags/tag5.xml><?xml version="1.0" encoding="utf-8"?>
<p:tagLst xmlns:a="http://schemas.openxmlformats.org/drawingml/2006/main" xmlns:r="http://schemas.openxmlformats.org/officeDocument/2006/relationships" xmlns:p="http://schemas.openxmlformats.org/presentationml/2006/main">
  <p:tag name="GENSWF_SLIDE_UID" val="{46A818B0-C7A8-40F1-B39D-764013962591}:308"/>
</p:tagLst>
</file>

<file path=ppt/tags/tag6.xml><?xml version="1.0" encoding="utf-8"?>
<p:tagLst xmlns:a="http://schemas.openxmlformats.org/drawingml/2006/main" xmlns:r="http://schemas.openxmlformats.org/officeDocument/2006/relationships" xmlns:p="http://schemas.openxmlformats.org/presentationml/2006/main">
  <p:tag name="GENSWF_SLIDE_UID" val="{88D4C075-D106-43B5-BD83-02E687C75A58}:262"/>
</p:tagLst>
</file>

<file path=ppt/tags/tag7.xml><?xml version="1.0" encoding="utf-8"?>
<p:tagLst xmlns:a="http://schemas.openxmlformats.org/drawingml/2006/main" xmlns:r="http://schemas.openxmlformats.org/officeDocument/2006/relationships" xmlns:p="http://schemas.openxmlformats.org/presentationml/2006/main">
  <p:tag name="GENSWF_SLIDE_UID" val="{EC0C1CF2-B3C1-4ABA-A242-BDF173923317}:408"/>
</p:tagLst>
</file>

<file path=ppt/tags/tag8.xml><?xml version="1.0" encoding="utf-8"?>
<p:tagLst xmlns:a="http://schemas.openxmlformats.org/drawingml/2006/main" xmlns:r="http://schemas.openxmlformats.org/officeDocument/2006/relationships" xmlns:p="http://schemas.openxmlformats.org/presentationml/2006/main">
  <p:tag name="GENSWF_SLIDE_UID" val="{30EC671A-35E0-4798-8E2D-A0AB00A1F89C}:402"/>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 name="GENSWF_SLIDE_UID" val="{F51ACA04-FCBE-49D0-BF50-527A27249C8B}:361"/>
</p:tagLst>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TotalTime>
  <Words>634</Words>
  <Application>Microsoft Office PowerPoint</Application>
  <PresentationFormat>Widescreen</PresentationFormat>
  <Paragraphs>60</Paragraphs>
  <Slides>23</Slides>
  <Notes>23</Notes>
  <HiddenSlides>0</HiddenSlides>
  <MMClips>0</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23</vt:i4>
      </vt:variant>
    </vt:vector>
  </HeadingPairs>
  <TitlesOfParts>
    <vt:vector size="36" baseType="lpstr">
      <vt:lpstr>等线</vt:lpstr>
      <vt:lpstr>微软雅黑</vt:lpstr>
      <vt:lpstr>Arial</vt:lpstr>
      <vt:lpstr>Calibri</vt:lpstr>
      <vt:lpstr>Tahoma</vt:lpstr>
      <vt:lpstr>Times New Roman</vt:lpstr>
      <vt:lpstr>小考拉体</vt:lpstr>
      <vt:lpstr>1_Office Theme</vt:lpstr>
      <vt:lpstr>Office Theme</vt:lpstr>
      <vt:lpstr>2_Office Theme</vt:lpstr>
      <vt:lpstr>Custom Design</vt:lpstr>
      <vt:lpstr>3_Office Theme</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TUAN 24 AN UONG NGOAI HANG QUAN</dc:title>
  <dc:creator>Thao Tran</dc:creator>
  <cp:lastModifiedBy>SURFACE</cp:lastModifiedBy>
  <cp:revision>38</cp:revision>
  <dcterms:created xsi:type="dcterms:W3CDTF">2022-11-15T09:29:48Z</dcterms:created>
  <dcterms:modified xsi:type="dcterms:W3CDTF">2025-03-12T21:34:59Z</dcterms:modified>
</cp:coreProperties>
</file>