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9"/>
  </p:notesMasterIdLst>
  <p:sldIdLst>
    <p:sldId id="488" r:id="rId2"/>
    <p:sldId id="489" r:id="rId3"/>
    <p:sldId id="497" r:id="rId4"/>
    <p:sldId id="498" r:id="rId5"/>
    <p:sldId id="508" r:id="rId6"/>
    <p:sldId id="509" r:id="rId7"/>
    <p:sldId id="49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6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23CF-57E7-4A33-870E-0DE3C4FF9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6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802" r:id="rId17"/>
    <p:sldLayoutId id="2147483803" r:id="rId18"/>
    <p:sldLayoutId id="2147483804" r:id="rId19"/>
    <p:sldLayoutId id="2147483817" r:id="rId20"/>
    <p:sldLayoutId id="2147483818" r:id="rId21"/>
    <p:sldLayoutId id="2147483819" r:id="rId22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E:\nhac%20tre\nh&#7841;c%20thi&#7871;u%20nhi\Hoang%20Yen%20-%20Thao%20Vy%20-%20Truc%20Huynh%20-%20Co%20La%20Tat%20Ca.mp3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243376" y="308889"/>
            <a:ext cx="1138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TRƯỜNG TIỂU HỌC TÂN VIÊN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85153" y="4346199"/>
            <a:ext cx="7784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GIÁO VIÊN: ĐẶNG SĨ TRUNG</a:t>
            </a: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733764"/>
            <a:ext cx="2380615" cy="238061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66672" y="2697347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TỰ NHIÊN XÃ HỘI LỚP 3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BÀI: CƠ QUAN THẦN KINH( 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29" y="215622"/>
            <a:ext cx="10619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 </a:t>
            </a:r>
            <a:r>
              <a:rPr lang="en-US" sz="3200" b="1" dirty="0" err="1"/>
              <a:t>thấy</a:t>
            </a:r>
            <a:r>
              <a:rPr lang="en-US" sz="3200" b="1" dirty="0"/>
              <a:t> </a:t>
            </a:r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mạnh</a:t>
            </a:r>
            <a:r>
              <a:rPr lang="en-US" sz="3200" b="1" dirty="0"/>
              <a:t> </a:t>
            </a:r>
            <a:r>
              <a:rPr lang="en-US" sz="3200" b="1" dirty="0" err="1"/>
              <a:t>bất</a:t>
            </a:r>
            <a:r>
              <a:rPr lang="en-US" sz="3200" b="1" dirty="0"/>
              <a:t> </a:t>
            </a:r>
            <a:r>
              <a:rPr lang="en-US" sz="3200" b="1" dirty="0" err="1"/>
              <a:t>ngờ</a:t>
            </a:r>
            <a:r>
              <a:rPr lang="en-US" sz="3200" b="1" dirty="0"/>
              <a:t>,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phản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>
            <a:extLst>
              <a:ext uri="{FF2B5EF4-FFF2-40B4-BE49-F238E27FC236}">
                <a16:creationId xmlns:a16="http://schemas.microsoft.com/office/drawing/2014/main" id="{EBC600BD-A95C-5785-48AE-8DFDBA5BA3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8" r="9842" b="26637"/>
          <a:stretch>
            <a:fillRect/>
          </a:stretch>
        </p:blipFill>
        <p:spPr>
          <a:xfrm>
            <a:off x="1" y="2"/>
            <a:ext cx="957500" cy="918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751" y="1618709"/>
            <a:ext cx="5378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ngờ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26" y="1292840"/>
            <a:ext cx="5454698" cy="44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 descr="图片包含 矢量图形&#10;&#10;描述已自动生成">
            <a:extLst>
              <a:ext uri="{FF2B5EF4-FFF2-40B4-BE49-F238E27FC236}">
                <a16:creationId xmlns:a16="http://schemas.microsoft.com/office/drawing/2014/main" id="{5152F671-DB44-4CA6-9905-C2EC1ECA4D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873" y="3188369"/>
            <a:ext cx="5543334" cy="391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8" y="1002761"/>
            <a:ext cx="584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phận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36472"/>
            <a:ext cx="6326785" cy="68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2700319"/>
            <a:ext cx="5835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Não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tủy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ở </a:t>
            </a:r>
            <a:r>
              <a:rPr lang="en-US" sz="3200" b="1" dirty="0" err="1"/>
              <a:t>đâu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?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05410" y="4892388"/>
            <a:ext cx="5624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Não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nằm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sọ</a:t>
            </a:r>
            <a:endParaRPr lang="en-US" sz="3200" dirty="0">
              <a:solidFill>
                <a:srgbClr val="FF0000"/>
              </a:solidFill>
            </a:endParaRPr>
          </a:p>
          <a:p>
            <a:pPr lvl="0"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Tủy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nằm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02" y="1204537"/>
            <a:ext cx="6115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3: a.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phận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khiển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?</a:t>
            </a:r>
            <a:endParaRPr lang="en-US" sz="3200" dirty="0"/>
          </a:p>
          <a:p>
            <a:pPr algn="just"/>
            <a:r>
              <a:rPr lang="en-US" sz="3200" b="1" dirty="0"/>
              <a:t>b. Theo </a:t>
            </a:r>
            <a:r>
              <a:rPr lang="en-US" sz="3200" b="1" dirty="0" err="1"/>
              <a:t>em</a:t>
            </a:r>
            <a:r>
              <a:rPr lang="en-US" sz="3200" b="1" dirty="0"/>
              <a:t>, </a:t>
            </a:r>
            <a:r>
              <a:rPr lang="en-US" sz="3200" b="1" dirty="0" err="1"/>
              <a:t>não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581273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0"/>
            <a:ext cx="594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2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1273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25" y="-19732"/>
            <a:ext cx="594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996" y="1193102"/>
            <a:ext cx="282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Suy</a:t>
            </a:r>
            <a:r>
              <a:rPr lang="en-US" sz="2400" b="1" dirty="0"/>
              <a:t> </a:t>
            </a:r>
            <a:r>
              <a:rPr lang="en-US" sz="2400" b="1" dirty="0" err="1"/>
              <a:t>nghĩ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kiểm</a:t>
            </a:r>
            <a:r>
              <a:rPr lang="en-US" sz="2400" b="1" dirty="0"/>
              <a:t>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thật</a:t>
            </a:r>
            <a:r>
              <a:rPr lang="en-US" sz="2400" b="1" dirty="0"/>
              <a:t> </a:t>
            </a:r>
            <a:r>
              <a:rPr lang="en-US" sz="2400" b="1" dirty="0" err="1"/>
              <a:t>cẩn</a:t>
            </a:r>
            <a:r>
              <a:rPr lang="en-US" sz="2400" b="1" dirty="0"/>
              <a:t> </a:t>
            </a:r>
            <a:r>
              <a:rPr lang="en-US" sz="2400" b="1" dirty="0" err="1"/>
              <a:t>thận</a:t>
            </a:r>
            <a:r>
              <a:rPr lang="en-US" sz="2400" b="1" dirty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083841" y="1193102"/>
            <a:ext cx="3084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ơn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mượn</a:t>
            </a:r>
            <a:r>
              <a:rPr lang="en-US" sz="2400" b="1" dirty="0"/>
              <a:t> </a:t>
            </a:r>
            <a:r>
              <a:rPr lang="en-US" sz="2400" b="1" dirty="0" err="1"/>
              <a:t>sách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7481" y="4772344"/>
            <a:ext cx="287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Rất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172074" y="5003176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Chạy</a:t>
            </a:r>
            <a:r>
              <a:rPr lang="en-US" sz="2400" b="1" dirty="0"/>
              <a:t> </a:t>
            </a:r>
            <a:r>
              <a:rPr lang="en-US" sz="2400" b="1" dirty="0" err="1"/>
              <a:t>bộ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6601" y="2582596"/>
            <a:ext cx="387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Não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khiển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35116" y="3182760"/>
            <a:ext cx="13475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9611" y="3182760"/>
            <a:ext cx="13475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57148" y="2378042"/>
            <a:ext cx="4022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b. Theo 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não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khiển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mọi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suy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nghĩ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cảm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xúc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ứng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7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35275" cy="67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1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62E5C9F-747C-4F1A-B837-8BF6C0C2521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2 Co quan than kinh tie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01493D-D3E4-4D39-9466-1DD7B9FFD746}:4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3744BD-E7AB-4523-AB1F-F1A0C3907557}:4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3746F2-5BC3-4FDB-A425-912CF94284C9}:4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FD2736-5F42-4A84-AA81-90517EF3E85C}:4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8A0944-363B-41B7-87AA-47E0C5D9B6C5}:5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504EBB-DDC2-432F-99EA-35B4396913C7}:5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F69ED7-FFC9-471D-948C-0B186F14073B}:49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246</Words>
  <Application>Microsoft Office PowerPoint</Application>
  <PresentationFormat>Widescreen</PresentationFormat>
  <Paragraphs>28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HP-087</vt:lpstr>
      <vt:lpstr>Times New Roman</vt:lpstr>
      <vt:lpstr>UTM Avo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22 Co quan than kinh tiet 1</dc:title>
  <dc:creator>Thao Tran</dc:creator>
  <cp:lastModifiedBy>SURFACE</cp:lastModifiedBy>
  <cp:revision>71</cp:revision>
  <dcterms:created xsi:type="dcterms:W3CDTF">2022-11-13T08:22:48Z</dcterms:created>
  <dcterms:modified xsi:type="dcterms:W3CDTF">2025-03-16T05:42:01Z</dcterms:modified>
</cp:coreProperties>
</file>