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88" r:id="rId2"/>
    <p:sldId id="258" r:id="rId3"/>
    <p:sldId id="265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6276638" cy="9144000"/>
  <p:notesSz cx="6858000" cy="9144000"/>
  <p:custDataLst>
    <p:tags r:id="rId15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F6882E"/>
    <a:srgbClr val="FFCC2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" y="4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71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a) </a:t>
            </a:r>
            <a:r>
              <a:rPr lang="vi-VN" dirty="0"/>
              <a:t>Đếm thêm 5 000 đơn vị, bắt đầu từ 10 000 rồi điền số thích hợp vào ô trống.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vi-VN" dirty="0"/>
              <a:t>b) Xác định được các số tròn chục nghìn.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Dựa vào đề bài xác định được các số ở các hàng chục nghìn, hàng nghìn, hàng trăm, hàng chục, hàng đơn vị để tìm được các số cần tìm.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4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Đọc số theo thứ tự từ hàng trăm nghìn, hàng chục nghìn, hàng nghìn, hàng trăm, hàng chục, hàng đơn vị.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4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vi-VN" dirty="0"/>
              <a:t>Số liền trước của một số thì bé hơn số đó 1 đơn vị.</a:t>
            </a:r>
            <a:endParaRPr lang="en-US" dirty="0"/>
          </a:p>
          <a:p>
            <a:pPr marL="0" indent="0">
              <a:buFontTx/>
              <a:buNone/>
            </a:pPr>
            <a:r>
              <a:rPr lang="vi-VN" dirty="0"/>
              <a:t>- Số liền sau của một số thì lớn hơn số đó 1 đơn vị.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xuôi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,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10 000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chục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74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Số liền sau của một số thì lớn hơn số đó 1 đơn vị.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13832" y="8475141"/>
            <a:ext cx="3797882" cy="486833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61185" y="8475141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983621" y="415045"/>
            <a:ext cx="3797882" cy="486833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201" y="-63379"/>
            <a:ext cx="16307520" cy="9207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334821" y="411853"/>
            <a:ext cx="1518524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atin typeface="UTM Avo" panose="02040603050506020204" pitchFamily="18" charset="0"/>
              </a:rPr>
              <a:t>TRƯỜNG TIỂU HỌC TÂN VIÊN</a:t>
            </a:r>
            <a:endParaRPr lang="en-US" sz="5333" dirty="0"/>
          </a:p>
        </p:txBody>
      </p:sp>
      <p:sp>
        <p:nvSpPr>
          <p:cNvPr id="7" name="TextBox 6"/>
          <p:cNvSpPr txBox="1"/>
          <p:nvPr/>
        </p:nvSpPr>
        <p:spPr>
          <a:xfrm>
            <a:off x="2499519" y="7878876"/>
            <a:ext cx="103788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667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ĐẶNG THỊ YẾN </a:t>
            </a: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" y="2311686"/>
            <a:ext cx="3174153" cy="3174153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45697" y="1881363"/>
            <a:ext cx="15185244" cy="385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5333" b="1" dirty="0">
                <a:solidFill>
                  <a:srgbClr val="FF0000"/>
                </a:solidFill>
              </a:rPr>
              <a:t>TOÁN LỚP 3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59: CÁC SỐ CÓ NĂM CHỮ SỐ.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SỐ 100 000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333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DABDA4-2D60-4B63-AE85-9567043BE0FE}"/>
              </a:ext>
            </a:extLst>
          </p:cNvPr>
          <p:cNvGrpSpPr/>
          <p:nvPr/>
        </p:nvGrpSpPr>
        <p:grpSpPr>
          <a:xfrm>
            <a:off x="137319" y="1792069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6CF2E1-7C89-4D2C-BA25-5521EFFA0339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CDA7C4-1571-49B6-A1F1-F3987A746F33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A64B15-8433-4A4E-8203-EA79725E5B3C}"/>
              </a:ext>
            </a:extLst>
          </p:cNvPr>
          <p:cNvSpPr/>
          <p:nvPr/>
        </p:nvSpPr>
        <p:spPr>
          <a:xfrm>
            <a:off x="737809" y="1768402"/>
            <a:ext cx="694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2D661-AD15-4420-9600-75831AEE1BA0}"/>
              </a:ext>
            </a:extLst>
          </p:cNvPr>
          <p:cNvSpPr/>
          <p:nvPr/>
        </p:nvSpPr>
        <p:spPr>
          <a:xfrm>
            <a:off x="1356519" y="1755338"/>
            <a:ext cx="968535" cy="646331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US" sz="3600" b="1" dirty="0" err="1"/>
              <a:t>Số</a:t>
            </a:r>
            <a:r>
              <a:rPr lang="en-US" sz="3600" b="1" dirty="0"/>
              <a:t> ?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A3A9E-7550-4989-8561-9AA69DBD1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809" y="2612858"/>
            <a:ext cx="14715710" cy="1127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7FF1F4-623F-43E2-89E2-2E33DEDF96E9}"/>
              </a:ext>
            </a:extLst>
          </p:cNvPr>
          <p:cNvSpPr txBox="1"/>
          <p:nvPr/>
        </p:nvSpPr>
        <p:spPr>
          <a:xfrm>
            <a:off x="8519319" y="2799945"/>
            <a:ext cx="1598515" cy="781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</a:rPr>
              <a:t>25 000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11976-487E-45A1-AB46-F15ED8A6453A}"/>
              </a:ext>
            </a:extLst>
          </p:cNvPr>
          <p:cNvSpPr txBox="1"/>
          <p:nvPr/>
        </p:nvSpPr>
        <p:spPr>
          <a:xfrm>
            <a:off x="11033919" y="2801565"/>
            <a:ext cx="1598515" cy="781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solidFill>
                  <a:srgbClr val="FF0000"/>
                </a:solidFill>
              </a:rPr>
              <a:t>30 000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970D08-B50F-4A98-9B1F-959A81870A81}"/>
              </a:ext>
            </a:extLst>
          </p:cNvPr>
          <p:cNvSpPr/>
          <p:nvPr/>
        </p:nvSpPr>
        <p:spPr>
          <a:xfrm>
            <a:off x="671851" y="4669277"/>
            <a:ext cx="9762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b)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,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nghìn</a:t>
            </a:r>
            <a:r>
              <a:rPr lang="en-US" sz="3600" b="1" dirty="0"/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18C885-BE04-4638-9146-1D1E7CFFC817}"/>
              </a:ext>
            </a:extLst>
          </p:cNvPr>
          <p:cNvSpPr/>
          <p:nvPr/>
        </p:nvSpPr>
        <p:spPr>
          <a:xfrm>
            <a:off x="1127919" y="5715000"/>
            <a:ext cx="12223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Trong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trên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tròn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chục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nghìn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10 000, 20 000, 30 000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1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15607B-8501-4BA9-AE7B-7485BC8ED7F2}"/>
              </a:ext>
            </a:extLst>
          </p:cNvPr>
          <p:cNvGrpSpPr/>
          <p:nvPr/>
        </p:nvGrpSpPr>
        <p:grpSpPr>
          <a:xfrm>
            <a:off x="137319" y="1562910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D559F4-457B-463A-BF8A-0682A20FEE4D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387BC0-A376-412C-ACB8-9341BEFDC52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CB5077E-89C1-46A6-8FF2-3E0E2E043CAC}"/>
              </a:ext>
            </a:extLst>
          </p:cNvPr>
          <p:cNvSpPr/>
          <p:nvPr/>
        </p:nvSpPr>
        <p:spPr>
          <a:xfrm>
            <a:off x="800313" y="1600200"/>
            <a:ext cx="474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42AAF-4E1F-45F3-934F-9E1C41FBC271}"/>
              </a:ext>
            </a:extLst>
          </p:cNvPr>
          <p:cNvSpPr/>
          <p:nvPr/>
        </p:nvSpPr>
        <p:spPr>
          <a:xfrm>
            <a:off x="213519" y="2364658"/>
            <a:ext cx="7747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Bạn</a:t>
            </a:r>
            <a:r>
              <a:rPr lang="en-US" sz="3600" b="1" dirty="0"/>
              <a:t> An </a:t>
            </a:r>
            <a:r>
              <a:rPr lang="en-US" sz="3600" b="1" dirty="0" err="1"/>
              <a:t>đố</a:t>
            </a:r>
            <a:r>
              <a:rPr lang="en-US" sz="3600" b="1" dirty="0"/>
              <a:t> Mai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, </a:t>
            </a:r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rằng</a:t>
            </a:r>
            <a:r>
              <a:rPr lang="en-US" sz="3600" b="1" dirty="0"/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5AEAD3-7025-444C-BAA2-1E64AEBF97A0}"/>
              </a:ext>
            </a:extLst>
          </p:cNvPr>
          <p:cNvSpPr/>
          <p:nvPr/>
        </p:nvSpPr>
        <p:spPr>
          <a:xfrm>
            <a:off x="202297" y="3063801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nghìn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8.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AFC819-4FDA-4878-8FD8-EBAFE17130F7}"/>
              </a:ext>
            </a:extLst>
          </p:cNvPr>
          <p:cNvSpPr/>
          <p:nvPr/>
        </p:nvSpPr>
        <p:spPr>
          <a:xfrm>
            <a:off x="213520" y="3773269"/>
            <a:ext cx="16063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đến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chục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6.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38F432-D918-42D0-B5F7-718D175510D6}"/>
              </a:ext>
            </a:extLst>
          </p:cNvPr>
          <p:cNvSpPr/>
          <p:nvPr/>
        </p:nvSpPr>
        <p:spPr>
          <a:xfrm>
            <a:off x="204408" y="4459069"/>
            <a:ext cx="15858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-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đến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trăm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chữ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trăm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tròn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4.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0A2C7-1D9E-49E2-9645-661B52EA6994}"/>
              </a:ext>
            </a:extLst>
          </p:cNvPr>
          <p:cNvSpPr/>
          <p:nvPr/>
        </p:nvSpPr>
        <p:spPr>
          <a:xfrm>
            <a:off x="670719" y="5144869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cần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D25F70-DD11-4A26-B5E8-2F50A1089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313" y="6120825"/>
            <a:ext cx="14653206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93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A7E32-662C-40A4-8AF4-2E33B204E39C}"/>
              </a:ext>
            </a:extLst>
          </p:cNvPr>
          <p:cNvSpPr/>
          <p:nvPr/>
        </p:nvSpPr>
        <p:spPr>
          <a:xfrm>
            <a:off x="432745" y="2272471"/>
            <a:ext cx="1457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Ta </a:t>
            </a:r>
            <a:r>
              <a:rPr lang="en-US" sz="3600" b="1" dirty="0" err="1">
                <a:solidFill>
                  <a:srgbClr val="0000FF"/>
                </a:solidFill>
              </a:rPr>
              <a:t>có</a:t>
            </a:r>
            <a:r>
              <a:rPr lang="en-US" sz="36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90F8D-388D-4057-876A-9502E81B893C}"/>
              </a:ext>
            </a:extLst>
          </p:cNvPr>
          <p:cNvGrpSpPr/>
          <p:nvPr/>
        </p:nvGrpSpPr>
        <p:grpSpPr>
          <a:xfrm>
            <a:off x="137319" y="1562910"/>
            <a:ext cx="533400" cy="646331"/>
            <a:chOff x="1737519" y="1943100"/>
            <a:chExt cx="533400" cy="64633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6B13CF-564C-4ADB-AE94-B7E1EE7759EA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BD8024-D5A4-4EE3-9735-1343E70EC92E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828741-9E34-4415-8B4D-3A135DB7E1F8}"/>
              </a:ext>
            </a:extLst>
          </p:cNvPr>
          <p:cNvSpPr/>
          <p:nvPr/>
        </p:nvSpPr>
        <p:spPr>
          <a:xfrm>
            <a:off x="800313" y="1600200"/>
            <a:ext cx="4747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CEEF8-348D-4D3C-BE2A-F9C65C74D3A1}"/>
              </a:ext>
            </a:extLst>
          </p:cNvPr>
          <p:cNvSpPr/>
          <p:nvPr/>
        </p:nvSpPr>
        <p:spPr>
          <a:xfrm>
            <a:off x="432745" y="2819400"/>
            <a:ext cx="15630374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nghìn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8. </a:t>
            </a:r>
            <a:r>
              <a:rPr lang="en-US" sz="3200" b="1" dirty="0" err="1">
                <a:solidFill>
                  <a:srgbClr val="0000FF"/>
                </a:solidFill>
              </a:rPr>
              <a:t>Vậy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A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A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nghìn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6.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40459A-F466-475D-BF96-A02C4C858F7F}"/>
              </a:ext>
            </a:extLst>
          </p:cNvPr>
          <p:cNvSpPr/>
          <p:nvPr/>
        </p:nvSpPr>
        <p:spPr>
          <a:xfrm>
            <a:off x="431091" y="4114800"/>
            <a:ext cx="15479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Nếu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6.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E0965E-D3A5-4E22-AD7C-9BDEE40706E8}"/>
              </a:ext>
            </a:extLst>
          </p:cNvPr>
          <p:cNvSpPr/>
          <p:nvPr/>
        </p:nvSpPr>
        <p:spPr>
          <a:xfrm>
            <a:off x="431091" y="4760150"/>
            <a:ext cx="15479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Vậy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D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chục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D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1.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46FC5-0EA5-4B65-ABCE-9D7974EF7F17}"/>
              </a:ext>
            </a:extLst>
          </p:cNvPr>
          <p:cNvSpPr/>
          <p:nvPr/>
        </p:nvSpPr>
        <p:spPr>
          <a:xfrm>
            <a:off x="431091" y="5410200"/>
            <a:ext cx="15479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Nếu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của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4.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A4B5B9-733A-4595-99CB-820C213F9B41}"/>
              </a:ext>
            </a:extLst>
          </p:cNvPr>
          <p:cNvSpPr/>
          <p:nvPr/>
        </p:nvSpPr>
        <p:spPr>
          <a:xfrm>
            <a:off x="401907" y="6085582"/>
            <a:ext cx="15661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Vậy</a:t>
            </a:r>
            <a:r>
              <a:rPr lang="en-US" sz="3200" b="1" dirty="0">
                <a:solidFill>
                  <a:srgbClr val="0000FF"/>
                </a:solidFill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</a:rPr>
              <a:t>loại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B 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hàng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trăm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</a:rPr>
              <a:t>đáp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án</a:t>
            </a:r>
            <a:r>
              <a:rPr lang="en-US" sz="3200" b="1" dirty="0">
                <a:solidFill>
                  <a:srgbClr val="0000FF"/>
                </a:solidFill>
              </a:rPr>
              <a:t> B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5.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C544E-1E52-4C56-B162-2B7F8169329F}"/>
              </a:ext>
            </a:extLst>
          </p:cNvPr>
          <p:cNvSpPr/>
          <p:nvPr/>
        </p:nvSpPr>
        <p:spPr>
          <a:xfrm>
            <a:off x="1737519" y="7107677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chọn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án</a:t>
            </a:r>
            <a:r>
              <a:rPr lang="en-US" sz="3200" b="1" dirty="0">
                <a:solidFill>
                  <a:srgbClr val="FF0000"/>
                </a:solidFill>
              </a:rPr>
              <a:t> C.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44509B-AA22-4693-988A-4DC2E09CE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1621" y="7924800"/>
            <a:ext cx="13701898" cy="5847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122FBCC-06AD-4D07-8915-C8743231D275}"/>
              </a:ext>
            </a:extLst>
          </p:cNvPr>
          <p:cNvSpPr/>
          <p:nvPr/>
        </p:nvSpPr>
        <p:spPr>
          <a:xfrm>
            <a:off x="9281319" y="7818565"/>
            <a:ext cx="838200" cy="7972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1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1524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685800"/>
            <a:ext cx="987856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2539A-2205-41B3-8E45-2E29196D5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9" y="7401529"/>
            <a:ext cx="15087600" cy="159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E92C4-2F8B-4842-87E5-7383E89F7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399"/>
            <a:ext cx="16276638" cy="5867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370496" y="685800"/>
            <a:ext cx="964462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519" y="1371600"/>
            <a:ext cx="7447960" cy="681454"/>
            <a:chOff x="1470819" y="1943100"/>
            <a:chExt cx="744796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80026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D1A78B4-A425-44EF-B7EC-76B1A4A03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15267"/>
            <a:ext cx="16276637" cy="635253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86C11F-0E04-4306-809E-52DDE03C3E54}"/>
              </a:ext>
            </a:extLst>
          </p:cNvPr>
          <p:cNvCxnSpPr>
            <a:cxnSpLocks/>
          </p:cNvCxnSpPr>
          <p:nvPr/>
        </p:nvCxnSpPr>
        <p:spPr>
          <a:xfrm>
            <a:off x="3200355" y="4431136"/>
            <a:ext cx="2499563" cy="39699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4F2F81-7E12-4461-BAFE-B22CA6BA81B8}"/>
              </a:ext>
            </a:extLst>
          </p:cNvPr>
          <p:cNvCxnSpPr>
            <a:cxnSpLocks/>
          </p:cNvCxnSpPr>
          <p:nvPr/>
        </p:nvCxnSpPr>
        <p:spPr>
          <a:xfrm>
            <a:off x="6584202" y="4120489"/>
            <a:ext cx="5446268" cy="4296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A652196-D173-4DB7-B537-4ECF0481BB0F}"/>
              </a:ext>
            </a:extLst>
          </p:cNvPr>
          <p:cNvCxnSpPr>
            <a:cxnSpLocks/>
          </p:cNvCxnSpPr>
          <p:nvPr/>
        </p:nvCxnSpPr>
        <p:spPr>
          <a:xfrm flipH="1">
            <a:off x="4084639" y="4120489"/>
            <a:ext cx="5373086" cy="432960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ECDD02C-5DDB-4345-AE77-7037A902361E}"/>
              </a:ext>
            </a:extLst>
          </p:cNvPr>
          <p:cNvCxnSpPr/>
          <p:nvPr/>
        </p:nvCxnSpPr>
        <p:spPr>
          <a:xfrm flipH="1">
            <a:off x="10637839" y="4572000"/>
            <a:ext cx="2785261" cy="385826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22ADA7B-EC55-42C5-BFDF-3EC47CE4B772}"/>
              </a:ext>
            </a:extLst>
          </p:cNvPr>
          <p:cNvSpPr/>
          <p:nvPr/>
        </p:nvSpPr>
        <p:spPr>
          <a:xfrm>
            <a:off x="6233319" y="2082225"/>
            <a:ext cx="4110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03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255" y="76200"/>
            <a:ext cx="1363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9521" y="990600"/>
            <a:ext cx="680798" cy="823752"/>
            <a:chOff x="1737519" y="1805148"/>
            <a:chExt cx="533400" cy="823752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6923" y="1805148"/>
              <a:ext cx="325539" cy="823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61519" y="685800"/>
            <a:ext cx="975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BF86E-FAD8-403B-9F0B-9EDE12BDE80C}"/>
              </a:ext>
            </a:extLst>
          </p:cNvPr>
          <p:cNvSpPr/>
          <p:nvPr/>
        </p:nvSpPr>
        <p:spPr>
          <a:xfrm>
            <a:off x="2423319" y="1746792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13 450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AE8430-B3E4-4BAE-8372-8843ACAC5B5B}"/>
              </a:ext>
            </a:extLst>
          </p:cNvPr>
          <p:cNvSpPr/>
          <p:nvPr/>
        </p:nvSpPr>
        <p:spPr>
          <a:xfrm>
            <a:off x="2423318" y="35052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90 000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20F1AE-B5E9-4AC4-A6C3-6EBF6300C812}"/>
              </a:ext>
            </a:extLst>
          </p:cNvPr>
          <p:cNvSpPr/>
          <p:nvPr/>
        </p:nvSpPr>
        <p:spPr>
          <a:xfrm>
            <a:off x="2423318" y="53340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10 001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93DA56-64C6-4F0C-9E52-3E97E20033BE}"/>
              </a:ext>
            </a:extLst>
          </p:cNvPr>
          <p:cNvSpPr/>
          <p:nvPr/>
        </p:nvSpPr>
        <p:spPr>
          <a:xfrm>
            <a:off x="2423318" y="72390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d)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99 999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nào</a:t>
            </a:r>
            <a:r>
              <a:rPr lang="en-US" sz="3600" b="1" dirty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B04949-5A04-4BC1-95CD-851D35E892A1}"/>
              </a:ext>
            </a:extLst>
          </p:cNvPr>
          <p:cNvSpPr/>
          <p:nvPr/>
        </p:nvSpPr>
        <p:spPr>
          <a:xfrm>
            <a:off x="2880519" y="24384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13 450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13 449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9D64C7-0410-42F4-BF40-0BD112350975}"/>
              </a:ext>
            </a:extLst>
          </p:cNvPr>
          <p:cNvSpPr/>
          <p:nvPr/>
        </p:nvSpPr>
        <p:spPr>
          <a:xfrm>
            <a:off x="2880519" y="4191000"/>
            <a:ext cx="6865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90 000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90 001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1974E7-C3E6-4929-AC37-A162677AFB79}"/>
              </a:ext>
            </a:extLst>
          </p:cNvPr>
          <p:cNvSpPr/>
          <p:nvPr/>
        </p:nvSpPr>
        <p:spPr>
          <a:xfrm>
            <a:off x="2880519" y="601980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trước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10 001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10 000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CB4E0F-22E0-4892-8F9D-B0F202329E6A}"/>
              </a:ext>
            </a:extLst>
          </p:cNvPr>
          <p:cNvSpPr/>
          <p:nvPr/>
        </p:nvSpPr>
        <p:spPr>
          <a:xfrm>
            <a:off x="2880519" y="8032522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99 999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100 000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3519" y="12954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14677"/>
            <a:ext cx="16276638" cy="47767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62829" y="2876145"/>
            <a:ext cx="1773676" cy="1828800"/>
            <a:chOff x="8748649" y="7244208"/>
            <a:chExt cx="1447070" cy="1518791"/>
          </a:xfrm>
          <a:solidFill>
            <a:schemeClr val="accent2"/>
          </a:solidFill>
        </p:grpSpPr>
        <p:sp>
          <p:nvSpPr>
            <p:cNvPr id="36" name="Oval 35"/>
            <p:cNvSpPr/>
            <p:nvPr/>
          </p:nvSpPr>
          <p:spPr>
            <a:xfrm>
              <a:off x="8748649" y="7244208"/>
              <a:ext cx="1447070" cy="15187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24081" y="7769794"/>
              <a:ext cx="1371638" cy="5367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91774" y="5077925"/>
            <a:ext cx="1877925" cy="1913020"/>
            <a:chOff x="8748649" y="7336053"/>
            <a:chExt cx="1447070" cy="1518791"/>
          </a:xfrm>
        </p:grpSpPr>
        <p:sp>
          <p:nvSpPr>
            <p:cNvPr id="39" name="Oval 38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824081" y="7812680"/>
              <a:ext cx="1371638" cy="51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60 000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46919" y="5283301"/>
            <a:ext cx="1981200" cy="2049734"/>
            <a:chOff x="8748649" y="7336053"/>
            <a:chExt cx="1447070" cy="1518791"/>
          </a:xfrm>
          <a:solidFill>
            <a:schemeClr val="accent6"/>
          </a:solidFill>
        </p:grpSpPr>
        <p:sp>
          <p:nvSpPr>
            <p:cNvPr id="42" name="Oval 41"/>
            <p:cNvSpPr/>
            <p:nvPr/>
          </p:nvSpPr>
          <p:spPr>
            <a:xfrm>
              <a:off x="8748649" y="7336053"/>
              <a:ext cx="1447070" cy="1518791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24081" y="7769794"/>
              <a:ext cx="1371638" cy="5448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195719" y="3200400"/>
            <a:ext cx="2133600" cy="1245549"/>
            <a:chOff x="5343520" y="7593408"/>
            <a:chExt cx="1687884" cy="961887"/>
          </a:xfrm>
        </p:grpSpPr>
        <p:sp>
          <p:nvSpPr>
            <p:cNvPr id="24" name="Flowchart: Direct Access Storage 23"/>
            <p:cNvSpPr/>
            <p:nvPr/>
          </p:nvSpPr>
          <p:spPr>
            <a:xfrm rot="10984066">
              <a:off x="5343520" y="7593408"/>
              <a:ext cx="1587851" cy="961887"/>
            </a:xfrm>
            <a:prstGeom prst="flowChartMagneticDru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36004" y="7779709"/>
              <a:ext cx="1295400" cy="49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40 000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3700881" y="3733200"/>
            <a:ext cx="1371638" cy="553998"/>
          </a:xfrm>
          <a:prstGeom prst="rect">
            <a:avLst/>
          </a:prstGeom>
          <a:solidFill>
            <a:srgbClr val="F6882E"/>
          </a:solidFill>
          <a:ln w="38100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4A474-93CA-4B6D-B8A6-B05969E026C5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C0F61D5B-98F2-4E41-9533-1507604B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0C730E-2F2F-4CA9-8BE7-407807DFC47C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76403-0E4C-495A-B978-28165EC6C8B5}"/>
              </a:ext>
            </a:extLst>
          </p:cNvPr>
          <p:cNvSpPr/>
          <p:nvPr/>
        </p:nvSpPr>
        <p:spPr>
          <a:xfrm>
            <a:off x="731441" y="1676400"/>
            <a:ext cx="4435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trả</a:t>
            </a:r>
            <a:r>
              <a:rPr lang="en-US" sz="3600" b="1" dirty="0"/>
              <a:t> </a:t>
            </a:r>
            <a:r>
              <a:rPr lang="en-US" sz="3600" b="1" dirty="0" err="1"/>
              <a:t>lời</a:t>
            </a:r>
            <a:r>
              <a:rPr lang="en-US" sz="3600" b="1" dirty="0"/>
              <a:t> </a:t>
            </a:r>
            <a:r>
              <a:rPr lang="en-US" sz="3600" b="1" dirty="0" err="1"/>
              <a:t>đúng</a:t>
            </a:r>
            <a:r>
              <a:rPr lang="en-US" sz="3600" b="1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DF039E-6FB2-4FF5-A5B6-DAA0F27C00A6}"/>
              </a:ext>
            </a:extLst>
          </p:cNvPr>
          <p:cNvGrpSpPr/>
          <p:nvPr/>
        </p:nvGrpSpPr>
        <p:grpSpPr>
          <a:xfrm>
            <a:off x="61119" y="1659124"/>
            <a:ext cx="533400" cy="646331"/>
            <a:chOff x="1737519" y="1943100"/>
            <a:chExt cx="533400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1D73A30-0500-4CD5-9964-1762265E985C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E53714-4DDE-4AD5-ADD2-41F55BBC9A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7A0BEB6-5CDB-471D-B6EB-6A59BEF19398}"/>
              </a:ext>
            </a:extLst>
          </p:cNvPr>
          <p:cNvSpPr/>
          <p:nvPr/>
        </p:nvSpPr>
        <p:spPr>
          <a:xfrm>
            <a:off x="1127919" y="2514600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AFC40D-BCBD-44A3-89DB-52269A8C2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1" y="3429000"/>
            <a:ext cx="14798278" cy="6463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F204941-F9D6-4109-A170-F1BEE663B7D7}"/>
              </a:ext>
            </a:extLst>
          </p:cNvPr>
          <p:cNvSpPr/>
          <p:nvPr/>
        </p:nvSpPr>
        <p:spPr>
          <a:xfrm>
            <a:off x="13243719" y="329496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8FC8A9-38AF-4706-BB4D-0AC763285A81}"/>
              </a:ext>
            </a:extLst>
          </p:cNvPr>
          <p:cNvGrpSpPr/>
          <p:nvPr/>
        </p:nvGrpSpPr>
        <p:grpSpPr>
          <a:xfrm>
            <a:off x="103400" y="4500146"/>
            <a:ext cx="1712415" cy="681454"/>
            <a:chOff x="1470819" y="1943100"/>
            <a:chExt cx="1712415" cy="6814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F647F6-F708-4176-A1FE-001CA33D06BF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47607F0-B68A-4FD6-A8AE-4289280705F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052DB8-4992-47DD-AA1E-22835B579912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4EBEB7-6CAE-43A0-95F9-168351EE0F42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ABDF19C-277B-4849-AB48-05EE51325428}"/>
              </a:ext>
            </a:extLst>
          </p:cNvPr>
          <p:cNvSpPr/>
          <p:nvPr/>
        </p:nvSpPr>
        <p:spPr>
          <a:xfrm>
            <a:off x="2948980" y="4554006"/>
            <a:ext cx="8465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a) 54 766 = 50 000 +                + 700 + 60 + 6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92251A-ECF9-4FE3-BDD8-6224E633BF20}"/>
              </a:ext>
            </a:extLst>
          </p:cNvPr>
          <p:cNvSpPr txBox="1"/>
          <p:nvPr/>
        </p:nvSpPr>
        <p:spPr>
          <a:xfrm>
            <a:off x="6858642" y="4495800"/>
            <a:ext cx="151051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3AE4EC-9B9C-4443-9743-9D5F0F5FDD31}"/>
              </a:ext>
            </a:extLst>
          </p:cNvPr>
          <p:cNvSpPr/>
          <p:nvPr/>
        </p:nvSpPr>
        <p:spPr>
          <a:xfrm>
            <a:off x="6968751" y="4531361"/>
            <a:ext cx="132921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4 000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9293F2-9152-49AC-AE35-0683B1BE5280}"/>
              </a:ext>
            </a:extLst>
          </p:cNvPr>
          <p:cNvSpPr/>
          <p:nvPr/>
        </p:nvSpPr>
        <p:spPr>
          <a:xfrm>
            <a:off x="2964703" y="5570708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b) 15 000 =                  + 5 000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E9ECFE-5D09-4442-9D88-68A2F73D2757}"/>
              </a:ext>
            </a:extLst>
          </p:cNvPr>
          <p:cNvSpPr txBox="1"/>
          <p:nvPr/>
        </p:nvSpPr>
        <p:spPr>
          <a:xfrm>
            <a:off x="5192949" y="5486400"/>
            <a:ext cx="16694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86C6CF-F2D1-4501-9F75-3B8C10F040E1}"/>
              </a:ext>
            </a:extLst>
          </p:cNvPr>
          <p:cNvSpPr/>
          <p:nvPr/>
        </p:nvSpPr>
        <p:spPr>
          <a:xfrm>
            <a:off x="5298134" y="5525310"/>
            <a:ext cx="145905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10 000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E3E44C-743A-4ECB-B4F2-874F4A22D7BA}"/>
              </a:ext>
            </a:extLst>
          </p:cNvPr>
          <p:cNvSpPr/>
          <p:nvPr/>
        </p:nvSpPr>
        <p:spPr>
          <a:xfrm>
            <a:off x="2965835" y="6529184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c) 37 059 = 30 000 + 7 000 +           + 9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47D289-1628-4F08-BB04-E1FDDFCDDD09}"/>
              </a:ext>
            </a:extLst>
          </p:cNvPr>
          <p:cNvSpPr txBox="1"/>
          <p:nvPr/>
        </p:nvSpPr>
        <p:spPr>
          <a:xfrm>
            <a:off x="8366919" y="6475351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96B72C-8995-4ABF-9373-40F48E9B4D61}"/>
              </a:ext>
            </a:extLst>
          </p:cNvPr>
          <p:cNvSpPr/>
          <p:nvPr/>
        </p:nvSpPr>
        <p:spPr>
          <a:xfrm>
            <a:off x="8519319" y="6521463"/>
            <a:ext cx="65274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682099-D95E-4A60-9041-AEBA9CED55F0}"/>
              </a:ext>
            </a:extLst>
          </p:cNvPr>
          <p:cNvSpPr/>
          <p:nvPr/>
        </p:nvSpPr>
        <p:spPr>
          <a:xfrm>
            <a:off x="2964703" y="7566963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/>
              <a:t>d) 76 205 = 70 000 + 6 000 + 200 +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09CA03-4CD1-4182-B02A-433DCE00E0E1}"/>
              </a:ext>
            </a:extLst>
          </p:cNvPr>
          <p:cNvSpPr txBox="1"/>
          <p:nvPr/>
        </p:nvSpPr>
        <p:spPr>
          <a:xfrm>
            <a:off x="9509919" y="7487660"/>
            <a:ext cx="76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CB116F-082B-42EE-A181-6915EACD5BEE}"/>
              </a:ext>
            </a:extLst>
          </p:cNvPr>
          <p:cNvSpPr/>
          <p:nvPr/>
        </p:nvSpPr>
        <p:spPr>
          <a:xfrm>
            <a:off x="9700863" y="7522510"/>
            <a:ext cx="41870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84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20" grpId="0"/>
      <p:bldP spid="24" grpId="0" animBg="1"/>
      <p:bldP spid="25" grpId="0" animBg="1"/>
      <p:bldP spid="26" grpId="0"/>
      <p:bldP spid="28" grpId="0" animBg="1"/>
      <p:bldP spid="29" grpId="0" animBg="1"/>
      <p:bldP spid="30" grpId="0"/>
      <p:bldP spid="32" grpId="0" animBg="1"/>
      <p:bldP spid="33" grpId="0" animBg="1"/>
      <p:bldP spid="34" grpId="0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B3110-883E-4A40-95B0-C59B50D20513}"/>
              </a:ext>
            </a:extLst>
          </p:cNvPr>
          <p:cNvSpPr/>
          <p:nvPr/>
        </p:nvSpPr>
        <p:spPr>
          <a:xfrm>
            <a:off x="746919" y="1639669"/>
            <a:ext cx="13263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Đ, S 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B97FB1-2F5F-49D5-B0AF-72DF7CC7A478}"/>
              </a:ext>
            </a:extLst>
          </p:cNvPr>
          <p:cNvGrpSpPr/>
          <p:nvPr/>
        </p:nvGrpSpPr>
        <p:grpSpPr>
          <a:xfrm>
            <a:off x="137319" y="1600200"/>
            <a:ext cx="533400" cy="646331"/>
            <a:chOff x="1737519" y="1943100"/>
            <a:chExt cx="533400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9BAD77-6453-465E-A4AF-4767E6BE8CCB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E4D63-3596-4FA0-9C85-C613BD2AD9E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9F670-203F-464B-BACE-7CCADCBE68AB}"/>
              </a:ext>
            </a:extLst>
          </p:cNvPr>
          <p:cNvSpPr/>
          <p:nvPr/>
        </p:nvSpPr>
        <p:spPr>
          <a:xfrm>
            <a:off x="137319" y="2263302"/>
            <a:ext cx="16063119" cy="182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hội</a:t>
            </a:r>
            <a:r>
              <a:rPr lang="en-US" sz="3200" b="1" dirty="0"/>
              <a:t> </a:t>
            </a:r>
            <a:r>
              <a:rPr lang="en-US" sz="3200" b="1" dirty="0" err="1"/>
              <a:t>chợ</a:t>
            </a:r>
            <a:r>
              <a:rPr lang="en-US" sz="3200" b="1" dirty="0"/>
              <a:t> </a:t>
            </a:r>
            <a:r>
              <a:rPr lang="en-US" sz="3200" b="1" dirty="0" err="1"/>
              <a:t>Tết</a:t>
            </a:r>
            <a:r>
              <a:rPr lang="en-US" sz="3200" b="1" dirty="0"/>
              <a:t>,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Đức</a:t>
            </a:r>
            <a:r>
              <a:rPr lang="en-US" sz="3200" b="1" dirty="0"/>
              <a:t>,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thăm</a:t>
            </a:r>
            <a:r>
              <a:rPr lang="en-US" sz="3200" b="1" dirty="0"/>
              <a:t> </a:t>
            </a:r>
            <a:r>
              <a:rPr lang="en-US" sz="3200" b="1" dirty="0" err="1"/>
              <a:t>mã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trúng</a:t>
            </a:r>
            <a:r>
              <a:rPr lang="en-US" sz="3200" b="1" dirty="0"/>
              <a:t> </a:t>
            </a:r>
            <a:r>
              <a:rPr lang="en-US" sz="3200" b="1" dirty="0" err="1"/>
              <a:t>thưởng</a:t>
            </a:r>
            <a:r>
              <a:rPr lang="en-US" sz="3200" b="1" dirty="0"/>
              <a:t>.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thùng</a:t>
            </a:r>
            <a:r>
              <a:rPr lang="en-US" sz="3200" b="1" dirty="0"/>
              <a:t> </a:t>
            </a:r>
            <a:r>
              <a:rPr lang="en-US" sz="3200" b="1" dirty="0" err="1"/>
              <a:t>còn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năm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13 820 </a:t>
            </a:r>
            <a:r>
              <a:rPr lang="en-US" sz="3200" b="1" dirty="0" err="1"/>
              <a:t>đến</a:t>
            </a:r>
            <a:r>
              <a:rPr lang="en-US" sz="3200" b="1" dirty="0"/>
              <a:t> 13 824.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Đức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13 824.</a:t>
            </a:r>
          </a:p>
          <a:p>
            <a:pPr algn="just">
              <a:lnSpc>
                <a:spcPct val="120000"/>
              </a:lnSpc>
            </a:pP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vậy</a:t>
            </a:r>
            <a:r>
              <a:rPr lang="en-US" sz="3200" b="1" dirty="0"/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CB03C6-4328-457D-82FE-56B215217B8C}"/>
              </a:ext>
            </a:extLst>
          </p:cNvPr>
          <p:cNvSpPr/>
          <p:nvPr/>
        </p:nvSpPr>
        <p:spPr>
          <a:xfrm>
            <a:off x="899319" y="4198030"/>
            <a:ext cx="813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a) </a:t>
            </a:r>
            <a:r>
              <a:rPr lang="en-US" sz="3200" b="1" dirty="0" err="1"/>
              <a:t>Bác</a:t>
            </a:r>
            <a:r>
              <a:rPr lang="en-US" sz="3200" b="1" dirty="0"/>
              <a:t> </a:t>
            </a:r>
            <a:r>
              <a:rPr lang="en-US" sz="3200" b="1" dirty="0" err="1"/>
              <a:t>Trí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13 819.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194747-2E76-4D8A-A6FA-9AC2BA408124}"/>
              </a:ext>
            </a:extLst>
          </p:cNvPr>
          <p:cNvSpPr/>
          <p:nvPr/>
        </p:nvSpPr>
        <p:spPr>
          <a:xfrm>
            <a:off x="899318" y="5530680"/>
            <a:ext cx="813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 </a:t>
            </a:r>
            <a:r>
              <a:rPr lang="en-US" sz="3200" b="1" dirty="0" err="1"/>
              <a:t>chắc</a:t>
            </a:r>
            <a:r>
              <a:rPr lang="en-US" sz="3200" b="1" dirty="0"/>
              <a:t> </a:t>
            </a:r>
            <a:r>
              <a:rPr lang="en-US" sz="3200" b="1" dirty="0" err="1"/>
              <a:t>chắn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13 824.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624A3F-5996-43C6-958E-4E8FA8663C6A}"/>
              </a:ext>
            </a:extLst>
          </p:cNvPr>
          <p:cNvSpPr/>
          <p:nvPr/>
        </p:nvSpPr>
        <p:spPr>
          <a:xfrm>
            <a:off x="899317" y="6730425"/>
            <a:ext cx="81375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c) </a:t>
            </a:r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bốc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13 822.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A87445-0EA1-4E49-B8D1-5EFCF9070FE6}"/>
              </a:ext>
            </a:extLst>
          </p:cNvPr>
          <p:cNvSpPr txBox="1"/>
          <p:nvPr/>
        </p:nvSpPr>
        <p:spPr>
          <a:xfrm>
            <a:off x="8412192" y="4114800"/>
            <a:ext cx="6405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2C9B6A-BD03-4314-80DC-93C15904CBC0}"/>
              </a:ext>
            </a:extLst>
          </p:cNvPr>
          <p:cNvSpPr txBox="1"/>
          <p:nvPr/>
        </p:nvSpPr>
        <p:spPr>
          <a:xfrm>
            <a:off x="8425284" y="5525869"/>
            <a:ext cx="6405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31CEBB-C60D-4756-8EDA-AC37F8C9D128}"/>
              </a:ext>
            </a:extLst>
          </p:cNvPr>
          <p:cNvSpPr txBox="1"/>
          <p:nvPr/>
        </p:nvSpPr>
        <p:spPr>
          <a:xfrm>
            <a:off x="8443119" y="6668869"/>
            <a:ext cx="640527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8CA17C-D106-4658-B1D4-09D58D6E5D03}"/>
              </a:ext>
            </a:extLst>
          </p:cNvPr>
          <p:cNvSpPr/>
          <p:nvPr/>
        </p:nvSpPr>
        <p:spPr>
          <a:xfrm>
            <a:off x="8519319" y="415371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3BF17-C818-4E57-B26E-31E6551687DF}"/>
              </a:ext>
            </a:extLst>
          </p:cNvPr>
          <p:cNvSpPr/>
          <p:nvPr/>
        </p:nvSpPr>
        <p:spPr>
          <a:xfrm>
            <a:off x="8519319" y="556797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FE9430-1564-4930-BB94-EDAA71C2FCF3}"/>
              </a:ext>
            </a:extLst>
          </p:cNvPr>
          <p:cNvSpPr/>
          <p:nvPr/>
        </p:nvSpPr>
        <p:spPr>
          <a:xfrm>
            <a:off x="8576064" y="671097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E37363-B9D0-4BF5-9E87-9E5DD975C0E3}"/>
              </a:ext>
            </a:extLst>
          </p:cNvPr>
          <p:cNvSpPr/>
          <p:nvPr/>
        </p:nvSpPr>
        <p:spPr>
          <a:xfrm>
            <a:off x="9281319" y="3962400"/>
            <a:ext cx="6705600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trúng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trưởng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13 820 </a:t>
            </a:r>
            <a:r>
              <a:rPr lang="en-US" sz="3200" b="1" dirty="0" err="1">
                <a:solidFill>
                  <a:srgbClr val="0000FF"/>
                </a:solidFill>
              </a:rPr>
              <a:t>đến</a:t>
            </a:r>
            <a:r>
              <a:rPr lang="en-US" sz="3200" b="1" dirty="0">
                <a:solidFill>
                  <a:srgbClr val="0000FF"/>
                </a:solidFill>
              </a:rPr>
              <a:t> 13 824)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0E1EFE-E539-42F3-8616-940BA096FDD0}"/>
              </a:ext>
            </a:extLst>
          </p:cNvPr>
          <p:cNvSpPr/>
          <p:nvPr/>
        </p:nvSpPr>
        <p:spPr>
          <a:xfrm>
            <a:off x="9281319" y="55626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13 824)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CF3ABE-C71A-4387-9BC8-4EA35E858E51}"/>
              </a:ext>
            </a:extLst>
          </p:cNvPr>
          <p:cNvSpPr/>
          <p:nvPr/>
        </p:nvSpPr>
        <p:spPr>
          <a:xfrm>
            <a:off x="9373394" y="6518120"/>
            <a:ext cx="6613525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(</a:t>
            </a:r>
            <a:r>
              <a:rPr lang="en-US" sz="3200" b="1" dirty="0" err="1">
                <a:solidFill>
                  <a:srgbClr val="0000FF"/>
                </a:solidFill>
              </a:rPr>
              <a:t>vì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trong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vẫn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còn</a:t>
            </a:r>
            <a:r>
              <a:rPr lang="en-US" sz="3200" b="1" dirty="0">
                <a:solidFill>
                  <a:srgbClr val="0000FF"/>
                </a:solidFill>
              </a:rPr>
              <a:t> 4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: 13 820, </a:t>
            </a:r>
          </a:p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rgbClr val="0000FF"/>
                </a:solidFill>
              </a:rPr>
              <a:t>13 821, 13 822, 13 823)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4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9CA5CC-9E13-4C85-950B-F63EA2168B09}"/>
              </a:ext>
            </a:extLst>
          </p:cNvPr>
          <p:cNvGrpSpPr/>
          <p:nvPr/>
        </p:nvGrpSpPr>
        <p:grpSpPr>
          <a:xfrm>
            <a:off x="137319" y="1944469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365ABA-0799-4CDE-874A-C109C41D302D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1751B4-C24B-4EED-9BE9-8629941A6E0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38A0101-5DA9-48D7-ACAE-509EDF2DC17E}"/>
              </a:ext>
            </a:extLst>
          </p:cNvPr>
          <p:cNvSpPr/>
          <p:nvPr/>
        </p:nvSpPr>
        <p:spPr>
          <a:xfrm>
            <a:off x="137319" y="1905000"/>
            <a:ext cx="16002000" cy="1341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500" b="1" dirty="0"/>
              <a:t>       </a:t>
            </a:r>
            <a:r>
              <a:rPr lang="en-US" sz="3500" b="1" dirty="0" err="1"/>
              <a:t>Người</a:t>
            </a:r>
            <a:r>
              <a:rPr lang="en-US" sz="3500" b="1" dirty="0"/>
              <a:t> ta </a:t>
            </a:r>
            <a:r>
              <a:rPr lang="en-US" sz="3500" b="1" dirty="0" err="1"/>
              <a:t>đóng</a:t>
            </a:r>
            <a:r>
              <a:rPr lang="en-US" sz="3500" b="1" dirty="0"/>
              <a:t> </a:t>
            </a:r>
            <a:r>
              <a:rPr lang="en-US" sz="3500" b="1" dirty="0" err="1"/>
              <a:t>số</a:t>
            </a:r>
            <a:r>
              <a:rPr lang="en-US" sz="3500" b="1" dirty="0"/>
              <a:t> </a:t>
            </a:r>
            <a:r>
              <a:rPr lang="en-US" sz="3500" b="1" dirty="0" err="1"/>
              <a:t>lên</a:t>
            </a:r>
            <a:r>
              <a:rPr lang="en-US" sz="3500" b="1" dirty="0"/>
              <a:t> </a:t>
            </a:r>
            <a:r>
              <a:rPr lang="en-US" sz="3500" b="1" dirty="0" err="1"/>
              <a:t>các</a:t>
            </a:r>
            <a:r>
              <a:rPr lang="en-US" sz="3500" b="1" dirty="0"/>
              <a:t> </a:t>
            </a:r>
            <a:r>
              <a:rPr lang="en-US" sz="3500" b="1" dirty="0" err="1"/>
              <a:t>khung</a:t>
            </a:r>
            <a:r>
              <a:rPr lang="en-US" sz="3500" b="1" dirty="0"/>
              <a:t> </a:t>
            </a:r>
            <a:r>
              <a:rPr lang="en-US" sz="3500" b="1" dirty="0" err="1"/>
              <a:t>xe</a:t>
            </a:r>
            <a:r>
              <a:rPr lang="en-US" sz="3500" b="1" dirty="0"/>
              <a:t> </a:t>
            </a:r>
            <a:r>
              <a:rPr lang="en-US" sz="3500" b="1" dirty="0" err="1"/>
              <a:t>đạp</a:t>
            </a:r>
            <a:r>
              <a:rPr lang="en-US" sz="3500" b="1" dirty="0"/>
              <a:t>. </a:t>
            </a:r>
            <a:r>
              <a:rPr lang="en-US" sz="3500" b="1" dirty="0" err="1"/>
              <a:t>Các</a:t>
            </a:r>
            <a:r>
              <a:rPr lang="en-US" sz="3500" b="1" dirty="0"/>
              <a:t> </a:t>
            </a:r>
            <a:r>
              <a:rPr lang="en-US" sz="3500" b="1" dirty="0" err="1"/>
              <a:t>khung</a:t>
            </a:r>
            <a:r>
              <a:rPr lang="en-US" sz="3500" b="1" dirty="0"/>
              <a:t> </a:t>
            </a:r>
            <a:r>
              <a:rPr lang="en-US" sz="3500" b="1" dirty="0" err="1"/>
              <a:t>xe</a:t>
            </a:r>
            <a:r>
              <a:rPr lang="en-US" sz="3500" b="1" dirty="0"/>
              <a:t> </a:t>
            </a:r>
            <a:r>
              <a:rPr lang="en-US" sz="3500" b="1" dirty="0" err="1"/>
              <a:t>đạp</a:t>
            </a:r>
            <a:r>
              <a:rPr lang="en-US" sz="3500" b="1" dirty="0"/>
              <a:t> </a:t>
            </a:r>
            <a:r>
              <a:rPr lang="en-US" sz="3500" b="1" dirty="0" err="1"/>
              <a:t>đã</a:t>
            </a:r>
            <a:r>
              <a:rPr lang="en-US" sz="3500" b="1" dirty="0"/>
              <a:t> </a:t>
            </a:r>
            <a:r>
              <a:rPr lang="en-US" sz="3500" b="1" dirty="0" err="1"/>
              <a:t>được</a:t>
            </a:r>
            <a:r>
              <a:rPr lang="en-US" sz="3500" b="1" dirty="0"/>
              <a:t> </a:t>
            </a:r>
            <a:r>
              <a:rPr lang="en-US" sz="3500" b="1" dirty="0" err="1"/>
              <a:t>đóng</a:t>
            </a:r>
            <a:r>
              <a:rPr lang="en-US" sz="3500" b="1" dirty="0"/>
              <a:t> </a:t>
            </a:r>
            <a:r>
              <a:rPr lang="en-US" sz="3500" b="1" dirty="0" err="1"/>
              <a:t>số</a:t>
            </a:r>
            <a:r>
              <a:rPr lang="en-US" sz="3500" b="1" dirty="0"/>
              <a:t> </a:t>
            </a:r>
            <a:r>
              <a:rPr lang="en-US" sz="3500" b="1" dirty="0" err="1"/>
              <a:t>từ</a:t>
            </a:r>
            <a:r>
              <a:rPr lang="en-US" sz="3500" b="1" dirty="0"/>
              <a:t> 1 </a:t>
            </a:r>
            <a:r>
              <a:rPr lang="en-US" sz="3500" b="1" dirty="0" err="1"/>
              <a:t>đến</a:t>
            </a:r>
            <a:r>
              <a:rPr lang="en-US" sz="3500" b="1" dirty="0"/>
              <a:t> 99 997. </a:t>
            </a:r>
            <a:r>
              <a:rPr lang="en-US" sz="3500" b="1" dirty="0" err="1"/>
              <a:t>Hỏi</a:t>
            </a:r>
            <a:r>
              <a:rPr lang="en-US" sz="3500" b="1" dirty="0"/>
              <a:t> </a:t>
            </a:r>
            <a:r>
              <a:rPr lang="en-US" sz="3500" b="1" dirty="0" err="1"/>
              <a:t>ba</a:t>
            </a:r>
            <a:r>
              <a:rPr lang="en-US" sz="3500" b="1" dirty="0"/>
              <a:t> </a:t>
            </a:r>
            <a:r>
              <a:rPr lang="en-US" sz="3500" b="1" dirty="0" err="1"/>
              <a:t>khung</a:t>
            </a:r>
            <a:r>
              <a:rPr lang="en-US" sz="3500" b="1" dirty="0"/>
              <a:t> </a:t>
            </a:r>
            <a:r>
              <a:rPr lang="en-US" sz="3500" b="1" dirty="0" err="1"/>
              <a:t>xe</a:t>
            </a:r>
            <a:r>
              <a:rPr lang="en-US" sz="3500" b="1" dirty="0"/>
              <a:t> </a:t>
            </a:r>
            <a:r>
              <a:rPr lang="en-US" sz="3500" b="1" dirty="0" err="1"/>
              <a:t>tiếp</a:t>
            </a:r>
            <a:r>
              <a:rPr lang="en-US" sz="3500" b="1" dirty="0"/>
              <a:t> </a:t>
            </a:r>
            <a:r>
              <a:rPr lang="en-US" sz="3500" b="1" dirty="0" err="1"/>
              <a:t>theo</a:t>
            </a:r>
            <a:r>
              <a:rPr lang="en-US" sz="3500" b="1" dirty="0"/>
              <a:t> </a:t>
            </a:r>
            <a:r>
              <a:rPr lang="en-US" sz="3500" b="1" dirty="0" err="1"/>
              <a:t>sẽ</a:t>
            </a:r>
            <a:r>
              <a:rPr lang="en-US" sz="3500" b="1" dirty="0"/>
              <a:t> </a:t>
            </a:r>
            <a:r>
              <a:rPr lang="en-US" sz="3500" b="1" dirty="0" err="1"/>
              <a:t>được</a:t>
            </a:r>
            <a:r>
              <a:rPr lang="en-US" sz="3500" b="1" dirty="0"/>
              <a:t> </a:t>
            </a:r>
            <a:r>
              <a:rPr lang="en-US" sz="3500" b="1" dirty="0" err="1"/>
              <a:t>đóng</a:t>
            </a:r>
            <a:r>
              <a:rPr lang="en-US" sz="3500" b="1" dirty="0"/>
              <a:t> </a:t>
            </a:r>
            <a:r>
              <a:rPr lang="en-US" sz="3500" b="1" dirty="0" err="1"/>
              <a:t>số</a:t>
            </a:r>
            <a:r>
              <a:rPr lang="en-US" sz="3500" b="1" dirty="0"/>
              <a:t> </a:t>
            </a:r>
            <a:r>
              <a:rPr lang="en-US" sz="3500" b="1" dirty="0" err="1"/>
              <a:t>nào</a:t>
            </a:r>
            <a:r>
              <a:rPr lang="en-US" sz="3500" b="1" dirty="0"/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A05821-0B1C-4E79-842D-6EAFA628B025}"/>
              </a:ext>
            </a:extLst>
          </p:cNvPr>
          <p:cNvSpPr/>
          <p:nvPr/>
        </p:nvSpPr>
        <p:spPr>
          <a:xfrm>
            <a:off x="2347119" y="3962400"/>
            <a:ext cx="1028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Ba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liền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của</a:t>
            </a:r>
            <a:r>
              <a:rPr lang="en-US" sz="3600" b="1" dirty="0">
                <a:solidFill>
                  <a:srgbClr val="0000FF"/>
                </a:solidFill>
              </a:rPr>
              <a:t> 99 997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: 99 998, 99 999, 100 000.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5FA472-6747-4E83-81AD-768BAA421E8C}"/>
              </a:ext>
            </a:extLst>
          </p:cNvPr>
          <p:cNvSpPr/>
          <p:nvPr/>
        </p:nvSpPr>
        <p:spPr>
          <a:xfrm>
            <a:off x="2347119" y="4953000"/>
            <a:ext cx="1318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khung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xe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tiếp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theo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sẽ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được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đóng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99 998, 99 999, 100 000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912DE-4C99-479B-9025-9C0D99740BB4}"/>
              </a:ext>
            </a:extLst>
          </p:cNvPr>
          <p:cNvSpPr txBox="1"/>
          <p:nvPr/>
        </p:nvSpPr>
        <p:spPr>
          <a:xfrm>
            <a:off x="7452519" y="76200"/>
            <a:ext cx="1363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6BFE1DE-FDCD-4979-B623-A482D815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685800"/>
            <a:ext cx="982784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(T4)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14847-A91A-4044-89A1-1193F8DB9FE5}"/>
              </a:ext>
            </a:extLst>
          </p:cNvPr>
          <p:cNvSpPr/>
          <p:nvPr/>
        </p:nvSpPr>
        <p:spPr>
          <a:xfrm>
            <a:off x="213519" y="1030946"/>
            <a:ext cx="2393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C1F2F0-62AC-411B-B79C-50ECA43FF002}"/>
              </a:ext>
            </a:extLst>
          </p:cNvPr>
          <p:cNvGrpSpPr/>
          <p:nvPr/>
        </p:nvGrpSpPr>
        <p:grpSpPr>
          <a:xfrm>
            <a:off x="137319" y="1792069"/>
            <a:ext cx="533400" cy="646331"/>
            <a:chOff x="1737519" y="1943100"/>
            <a:chExt cx="533400" cy="6463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B940FF7-F5DA-423E-A346-049E249307AB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8C1638-B18C-4FA3-BF8D-16F1B36F602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2D37186-26FB-4E42-8A99-458794CD9F2C}"/>
              </a:ext>
            </a:extLst>
          </p:cNvPr>
          <p:cNvSpPr/>
          <p:nvPr/>
        </p:nvSpPr>
        <p:spPr>
          <a:xfrm>
            <a:off x="737809" y="1792069"/>
            <a:ext cx="633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Chọn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thích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đọc</a:t>
            </a:r>
            <a:r>
              <a:rPr lang="en-US" sz="3600" b="1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915BD-CFE8-456C-9378-0E50037F5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19" y="2831206"/>
            <a:ext cx="15544800" cy="1588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C2E4E-324C-4580-9CD7-563CE788B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919" y="5759603"/>
            <a:ext cx="15544800" cy="23175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FA3766C-0437-4AD4-8BFF-26B048FD5C04}"/>
              </a:ext>
            </a:extLst>
          </p:cNvPr>
          <p:cNvCxnSpPr/>
          <p:nvPr/>
        </p:nvCxnSpPr>
        <p:spPr>
          <a:xfrm>
            <a:off x="2880519" y="3886200"/>
            <a:ext cx="2971800" cy="20574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E63B9F-8E9D-4A81-B9E2-410F1A6ACCAB}"/>
              </a:ext>
            </a:extLst>
          </p:cNvPr>
          <p:cNvCxnSpPr/>
          <p:nvPr/>
        </p:nvCxnSpPr>
        <p:spPr>
          <a:xfrm>
            <a:off x="6881019" y="3870072"/>
            <a:ext cx="2971800" cy="2057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985A4D-4654-4565-B13E-77B0AC22D6AA}"/>
              </a:ext>
            </a:extLst>
          </p:cNvPr>
          <p:cNvCxnSpPr/>
          <p:nvPr/>
        </p:nvCxnSpPr>
        <p:spPr>
          <a:xfrm>
            <a:off x="10881519" y="3962400"/>
            <a:ext cx="2971800" cy="20574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999875-63E9-4A20-AEF7-D0C99D4B9C37}"/>
              </a:ext>
            </a:extLst>
          </p:cNvPr>
          <p:cNvCxnSpPr>
            <a:cxnSpLocks/>
          </p:cNvCxnSpPr>
          <p:nvPr/>
        </p:nvCxnSpPr>
        <p:spPr>
          <a:xfrm flipH="1">
            <a:off x="2880519" y="3946272"/>
            <a:ext cx="10744200" cy="20735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434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20C14B-451A-434B-BC7C-8B1EF96B152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9 CÁC SỐ CÓ 5 CHỮ SỐ( T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31BE6-6FF3-4E08-A175-49D6C6191070}: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FDFEA6-59E9-4C45-A35E-E95FD8FECC7D}: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E1C41-C35C-4F91-B69A-90BDCE4CE4CE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22C183-1FA4-452C-9341-3F3CEE0D0CD0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D08F6E-F69D-4FF8-AF76-27B54AA81877}:4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B4E847-B7E1-42F3-AA98-E561618DA235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DDD60-6E6D-4BF8-9557-B03EA8AEA8FB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B7CE0-08ED-42CC-8915-E594211178D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F3B9E3-D963-42D1-A26D-4A3F648B6AE8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C192C5-A8F9-4232-9FDA-27E8178D8FDE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B97D92-6B64-4DBA-8449-1D3FD926CE4F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36D3FD-1EF9-4E1A-AA75-5E72F336C2AF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1155</Words>
  <Application>Microsoft Office PowerPoint</Application>
  <PresentationFormat>Custom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59 CÁC SỐ CÓ 5 CHỮ SỐ( T 2)</dc:title>
  <dc:creator>Admin</dc:creator>
  <cp:lastModifiedBy>SURFACE</cp:lastModifiedBy>
  <cp:revision>131</cp:revision>
  <dcterms:created xsi:type="dcterms:W3CDTF">2022-07-10T01:37:20Z</dcterms:created>
  <dcterms:modified xsi:type="dcterms:W3CDTF">2025-03-16T05:45:15Z</dcterms:modified>
</cp:coreProperties>
</file>