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488" r:id="rId3"/>
    <p:sldId id="347" r:id="rId4"/>
    <p:sldId id="349" r:id="rId5"/>
    <p:sldId id="348" r:id="rId6"/>
    <p:sldId id="257" r:id="rId7"/>
    <p:sldId id="258" r:id="rId8"/>
    <p:sldId id="356" r:id="rId9"/>
    <p:sldId id="259" r:id="rId10"/>
    <p:sldId id="352" r:id="rId11"/>
    <p:sldId id="358" r:id="rId12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39B0F9"/>
    <a:srgbClr val="3864B2"/>
    <a:srgbClr val="FEBA40"/>
    <a:srgbClr val="FABE00"/>
    <a:srgbClr val="06A60A"/>
    <a:srgbClr val="FFFFFF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DDD-8159-4469-B398-2DFDBE61707F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6F6E-F152-4C08-8129-48BA133F8C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9844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9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59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76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31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32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037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A6F6E-F152-4C08-8129-48BA133F8C96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02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05A4-3C4E-5999-AD1E-7E175B1B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4351-713B-6E2D-B333-FA66AEF4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7DF0-DE36-EDE6-B8B3-28B81EBB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DA1B-0E41-C819-867E-BFEAEDB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3648A-76C6-A557-7E89-0048321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B3DA-A402-C9A8-C7C3-7A440A33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A4761-9BCB-8611-0030-BE49A09FC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CD39-5194-7BE7-786C-9E56873E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818D-3202-F4E9-7FA0-3498DF7F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EA8A-BCC3-EFED-3B1B-EC190D8C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5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B8B96-53D9-65F7-F5DF-D6DD38EA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12BD3-76C5-8334-39EE-C3A1565F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485-D30F-9F53-4C76-58DC3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1402C-C3AC-B1D9-C905-98BAFF1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1CB5-37C9-BD5C-A585-87F57C8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3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35C-C512-E4B0-DF27-B006248F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BB7D-A6DD-8D04-2C51-740F3AED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A47AB-51E6-4EC5-B833-22E2063D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B0A6F-3665-DDFA-DAAD-B668894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F83E-D4F1-56C4-D02E-E0E910A1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36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B72-4328-817F-EF69-B49DCAEB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7C508-F470-BD7E-4785-456A7CEE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5C6F-68E3-1419-A1AD-433A26F3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69E3-E8F3-4D8D-3CE3-F52B58DF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EA02-FAD9-0AA5-E39A-5A6EAFD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D141-A0A1-B67E-69A7-D196F9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CBFD-AE73-6A7A-D5B7-753EAA1B2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02F4B-61FD-CC1A-03C9-D0F1848E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DD977-AFFC-392D-25A9-F9BC2CFB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0F2E6-AE26-499A-EB51-A275FF49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0F0BA-2BBA-B120-5756-1528B13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3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9674-3CED-6AF5-23C4-C95EE4E3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FC8AE-2A82-22C9-E847-60B71BA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C9E9E-0231-9269-D97B-E85781C2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30380-0CF1-2ECA-004E-E277084F2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A0687-73B9-205A-85A1-74F19FAD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37E3B-B6EB-ABB5-D7ED-87782A3D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DC389-C0A2-EC16-28C5-1E81BA9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FC008-C905-AB9B-DEA3-887CFE7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7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E0B6-DC19-674A-BAF1-3D227EC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34D4F-623C-4D41-EF49-977566F2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3FF33-0D84-5D9C-4DD6-F98C0D9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E9514-D581-D996-0DA9-CD7658FE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1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DA1D5-2EAF-E64E-13EA-122116D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8C5F6-9375-DF58-7FA8-7B59BCBE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8E084-836B-F401-F56D-5A99F27E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05A9-7C2C-9242-A5D8-4B86FC0B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2D79-6840-614A-D248-2EFE277F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EF7F7-1455-A360-B14E-8AC7FE59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90DC6-F854-3653-DEB4-3025CB4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7992B-62A0-D156-9D63-81F4BAF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D8DE5-FAC0-7642-55C0-17AA9B4D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55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D5FB-8955-AC55-840E-7FBA70C9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D17D-0D0E-05C1-7D2D-579694E44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7F83-4B48-85BE-6B65-CBE57B6B7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5013B-8CF2-0DBF-527A-C6718F7A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C4883-52ED-9E36-64F7-1882449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6FF57-C1D8-1880-76C9-C1A0571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7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62459-D024-7C05-5DBA-A0AE9977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3F27B-E0DC-E65A-CC1D-48EB5B5A6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837D-2CA2-EB7B-73FB-E67456B41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BC1F-77B7-4FCB-B444-465730691DF9}" type="datetimeFigureOut">
              <a:rPr lang="vi-VN" smtClean="0"/>
              <a:t>16/03/2025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8C2F-0CF3-A773-C95B-0C048386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A145-D130-3D76-B1D5-A607277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5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6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6.xml"/><Relationship Id="rId7" Type="http://schemas.microsoft.com/office/2007/relationships/hdphoto" Target="../media/hdphoto3.wdp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jpeg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jpe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11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6.wdp"/><Relationship Id="rId20" Type="http://schemas.openxmlformats.org/officeDocument/2006/relationships/image" Target="../media/image20.png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openxmlformats.org/officeDocument/2006/relationships/image" Target="../media/image9.jpe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microsoft.com/office/2007/relationships/hdphoto" Target="../media/hdphoto3.wdp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862" y="-43126"/>
            <a:ext cx="12215133" cy="6896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250797" y="312846"/>
            <a:ext cx="11374493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4" dirty="0">
                <a:latin typeface="UTM Avo" panose="02040603050506020204" pitchFamily="18" charset="0"/>
              </a:rPr>
              <a:t>TRƯỜNG TIỂU HỌC TÂN VIÊN</a:t>
            </a:r>
            <a:endParaRPr lang="en-US" sz="3994" dirty="0"/>
          </a:p>
        </p:txBody>
      </p:sp>
      <p:sp>
        <p:nvSpPr>
          <p:cNvPr id="7" name="TextBox 6"/>
          <p:cNvSpPr txBox="1"/>
          <p:nvPr/>
        </p:nvSpPr>
        <p:spPr>
          <a:xfrm>
            <a:off x="1872262" y="5906013"/>
            <a:ext cx="7774254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1998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ĐẶNG THỊ YẾN </a:t>
            </a: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" y="1735914"/>
            <a:ext cx="2377596" cy="237759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408754" y="1413581"/>
            <a:ext cx="11374493" cy="211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348"/>
              </a:spcBef>
              <a:defRPr/>
            </a:pPr>
            <a:r>
              <a:rPr lang="en-US" sz="3994" b="1" dirty="0">
                <a:solidFill>
                  <a:srgbClr val="FF0000"/>
                </a:solidFill>
              </a:rPr>
              <a:t>CÔNG NGHỆ LỚP 3</a:t>
            </a:r>
          </a:p>
          <a:p>
            <a:pPr algn="ctr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BIỂN BÁO GIAO THÔNG (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/>
            <a:endParaRPr lang="en-US" sz="3994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9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2121971" y="1992761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590126" y="48120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76D1-B9EE-9F4E-4E29-5BE82457D215}"/>
              </a:ext>
            </a:extLst>
          </p:cNvPr>
          <p:cNvSpPr txBox="1"/>
          <p:nvPr/>
        </p:nvSpPr>
        <p:spPr>
          <a:xfrm>
            <a:off x="4187890" y="2701127"/>
            <a:ext cx="3816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5E1550-7446-559F-67DD-08FB78394B37}"/>
              </a:ext>
            </a:extLst>
          </p:cNvPr>
          <p:cNvSpPr/>
          <p:nvPr/>
        </p:nvSpPr>
        <p:spPr>
          <a:xfrm>
            <a:off x="1390261" y="671805"/>
            <a:ext cx="9647853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id="{16E14BF6-1153-5A2A-649A-3A76EBE210C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5771" y="785521"/>
            <a:ext cx="9399037" cy="5286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487489" y="1796819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id="{B25820A3-2026-3DC0-F83A-4B5DDE7DCD01}"/>
              </a:ext>
            </a:extLst>
          </p:cNvPr>
          <p:cNvSpPr/>
          <p:nvPr/>
        </p:nvSpPr>
        <p:spPr>
          <a:xfrm rot="298839">
            <a:off x="6164847" y="1572583"/>
            <a:ext cx="6057761" cy="369730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9D85E6-D165-665B-88F0-32748F3A9FEB}"/>
              </a:ext>
            </a:extLst>
          </p:cNvPr>
          <p:cNvSpPr/>
          <p:nvPr/>
        </p:nvSpPr>
        <p:spPr>
          <a:xfrm>
            <a:off x="0" y="-20413"/>
            <a:ext cx="12192000" cy="1914527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96B97-0F87-78A4-204D-02EAB246C14D}"/>
              </a:ext>
            </a:extLst>
          </p:cNvPr>
          <p:cNvSpPr/>
          <p:nvPr/>
        </p:nvSpPr>
        <p:spPr>
          <a:xfrm rot="20953350">
            <a:off x="-55813" y="1217219"/>
            <a:ext cx="881388" cy="46850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9F29AC2F-0761-D6A7-9046-9269694FE42B}"/>
              </a:ext>
            </a:extLst>
          </p:cNvPr>
          <p:cNvSpPr/>
          <p:nvPr/>
        </p:nvSpPr>
        <p:spPr>
          <a:xfrm>
            <a:off x="-1" y="1289306"/>
            <a:ext cx="12217037" cy="967023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7B01DC-3D50-E224-949D-EAB6A9B4CA08}"/>
              </a:ext>
            </a:extLst>
          </p:cNvPr>
          <p:cNvSpPr/>
          <p:nvPr/>
        </p:nvSpPr>
        <p:spPr>
          <a:xfrm>
            <a:off x="578499" y="194030"/>
            <a:ext cx="1754157" cy="1634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FB7126-492B-A129-6639-93EFB1EEB995}"/>
              </a:ext>
            </a:extLst>
          </p:cNvPr>
          <p:cNvSpPr/>
          <p:nvPr/>
        </p:nvSpPr>
        <p:spPr>
          <a:xfrm>
            <a:off x="833573" y="231355"/>
            <a:ext cx="1443098" cy="1470693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EF1ADA-0940-874E-60A1-C74968176746}"/>
              </a:ext>
            </a:extLst>
          </p:cNvPr>
          <p:cNvSpPr/>
          <p:nvPr/>
        </p:nvSpPr>
        <p:spPr>
          <a:xfrm>
            <a:off x="861816" y="3319459"/>
            <a:ext cx="10555549" cy="3213880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4" y="3429250"/>
            <a:ext cx="4596327" cy="303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1BC1B-CBD2-C6B9-201B-64CF1AAE7AE5}"/>
              </a:ext>
            </a:extLst>
          </p:cNvPr>
          <p:cNvSpPr txBox="1"/>
          <p:nvPr/>
        </p:nvSpPr>
        <p:spPr>
          <a:xfrm>
            <a:off x="5683870" y="43470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0C8219-5441-7E7A-2524-D6519D42CEC3}"/>
              </a:ext>
            </a:extLst>
          </p:cNvPr>
          <p:cNvGrpSpPr/>
          <p:nvPr/>
        </p:nvGrpSpPr>
        <p:grpSpPr>
          <a:xfrm>
            <a:off x="45070" y="3319459"/>
            <a:ext cx="3517946" cy="1570028"/>
            <a:chOff x="45070" y="3319459"/>
            <a:chExt cx="3517946" cy="15700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3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F4117B-F98A-2FF1-C966-F89E7236A77F}"/>
              </a:ext>
            </a:extLst>
          </p:cNvPr>
          <p:cNvGrpSpPr/>
          <p:nvPr/>
        </p:nvGrpSpPr>
        <p:grpSpPr>
          <a:xfrm>
            <a:off x="7788893" y="2962133"/>
            <a:ext cx="4358036" cy="1269253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682D500-888B-B2A8-FD08-47BC37422DF0}"/>
              </a:ext>
            </a:extLst>
          </p:cNvPr>
          <p:cNvSpPr/>
          <p:nvPr/>
        </p:nvSpPr>
        <p:spPr>
          <a:xfrm>
            <a:off x="998377" y="324661"/>
            <a:ext cx="1208320" cy="1225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vi-V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548F6C-4260-97FD-1766-98DEEDB497A8}"/>
              </a:ext>
            </a:extLst>
          </p:cNvPr>
          <p:cNvSpPr/>
          <p:nvPr/>
        </p:nvSpPr>
        <p:spPr>
          <a:xfrm>
            <a:off x="1038910" y="368359"/>
            <a:ext cx="1138359" cy="113835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8C498-1B8D-618C-BA82-9EA7A5ED56CB}"/>
              </a:ext>
            </a:extLst>
          </p:cNvPr>
          <p:cNvSpPr txBox="1"/>
          <p:nvPr/>
        </p:nvSpPr>
        <p:spPr>
          <a:xfrm>
            <a:off x="2398822" y="407160"/>
            <a:ext cx="748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D3B827-8799-7CAC-B08B-172D6708C5EF}"/>
              </a:ext>
            </a:extLst>
          </p:cNvPr>
          <p:cNvSpPr/>
          <p:nvPr/>
        </p:nvSpPr>
        <p:spPr>
          <a:xfrm>
            <a:off x="0" y="1395871"/>
            <a:ext cx="12192000" cy="96519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48793-A0D6-962C-F5C2-A7A906AC4899}"/>
              </a:ext>
            </a:extLst>
          </p:cNvPr>
          <p:cNvSpPr txBox="1"/>
          <p:nvPr/>
        </p:nvSpPr>
        <p:spPr>
          <a:xfrm>
            <a:off x="405642" y="126459"/>
            <a:ext cx="710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7EF05-D637-2A79-D45A-9CA929E4B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692758"/>
            <a:ext cx="713750" cy="82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B19D9-BC7B-FE38-0358-03113D7A4095}"/>
              </a:ext>
            </a:extLst>
          </p:cNvPr>
          <p:cNvSpPr txBox="1"/>
          <p:nvPr/>
        </p:nvSpPr>
        <p:spPr>
          <a:xfrm>
            <a:off x="1133476" y="66260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D3B6865F-9F8C-E6A5-3253-AE548969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" y="2514103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170DD95C-D27E-6794-01BD-2BB0452F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74" y="2514103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0A700CE5-9B99-235F-D4FC-031C1C03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4" y="2369903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28918EC0-DED3-D0AE-A98F-3E86225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14" y="2467434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n báo nơi đỗ xe dành cho người tàn tật">
            <a:extLst>
              <a:ext uri="{FF2B5EF4-FFF2-40B4-BE49-F238E27FC236}">
                <a16:creationId xmlns:a16="http://schemas.microsoft.com/office/drawing/2014/main" id="{44560DE6-206B-CB36-CD72-80EED46B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270897" y="2514103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DFF3E1C1-1A0A-F8B7-D848-6F530768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0" y="4740655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1F4B230-6CA5-CBC9-13BA-94E9AE22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3853132" y="4734762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D608D-6C1F-C7FA-43EF-30B5FE1FB6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7339" y="4740654"/>
            <a:ext cx="1575552" cy="1575552"/>
          </a:xfrm>
          <a:prstGeom prst="rect">
            <a:avLst/>
          </a:prstGeom>
        </p:spPr>
      </p:pic>
      <p:pic>
        <p:nvPicPr>
          <p:cNvPr id="9" name="Picture 8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B771793-57FB-0C67-C292-42415E79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8995011" y="4796326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BF9BCE-9BEB-AC23-288B-C0651A60CCDB}"/>
              </a:ext>
            </a:extLst>
          </p:cNvPr>
          <p:cNvSpPr/>
          <p:nvPr/>
        </p:nvSpPr>
        <p:spPr>
          <a:xfrm>
            <a:off x="169789" y="227824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2BA003-737A-8DD3-3149-0A892AA62318}"/>
              </a:ext>
            </a:extLst>
          </p:cNvPr>
          <p:cNvSpPr/>
          <p:nvPr/>
        </p:nvSpPr>
        <p:spPr>
          <a:xfrm>
            <a:off x="2804766" y="2255022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1D1677-C435-BE9F-09FE-56D2DA8FA678}"/>
              </a:ext>
            </a:extLst>
          </p:cNvPr>
          <p:cNvSpPr/>
          <p:nvPr/>
        </p:nvSpPr>
        <p:spPr>
          <a:xfrm>
            <a:off x="5052457" y="227824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45E046-871A-6DAD-11CC-ECFC45AD953B}"/>
              </a:ext>
            </a:extLst>
          </p:cNvPr>
          <p:cNvSpPr/>
          <p:nvPr/>
        </p:nvSpPr>
        <p:spPr>
          <a:xfrm>
            <a:off x="7542164" y="2281041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914BA8-E8CA-1318-FD45-146FDE383EBC}"/>
              </a:ext>
            </a:extLst>
          </p:cNvPr>
          <p:cNvSpPr/>
          <p:nvPr/>
        </p:nvSpPr>
        <p:spPr>
          <a:xfrm>
            <a:off x="9709168" y="2231580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096B2-CA81-6CAA-B7C4-DDA1FD7898D4}"/>
              </a:ext>
            </a:extLst>
          </p:cNvPr>
          <p:cNvSpPr/>
          <p:nvPr/>
        </p:nvSpPr>
        <p:spPr>
          <a:xfrm>
            <a:off x="113347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9C9A2C-694D-5BA4-B660-4896DCE57703}"/>
              </a:ext>
            </a:extLst>
          </p:cNvPr>
          <p:cNvSpPr/>
          <p:nvPr/>
        </p:nvSpPr>
        <p:spPr>
          <a:xfrm>
            <a:off x="340008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247EB0-18C7-C340-BEE2-E08E0D1D7D33}"/>
              </a:ext>
            </a:extLst>
          </p:cNvPr>
          <p:cNvSpPr/>
          <p:nvPr/>
        </p:nvSpPr>
        <p:spPr>
          <a:xfrm>
            <a:off x="5675278" y="463282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2403A0-E824-229F-0165-DE53039D6502}"/>
              </a:ext>
            </a:extLst>
          </p:cNvPr>
          <p:cNvSpPr/>
          <p:nvPr/>
        </p:nvSpPr>
        <p:spPr>
          <a:xfrm>
            <a:off x="8451202" y="4636816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0E6FE-899A-F378-7C81-A0E92D1CBDD0}"/>
              </a:ext>
            </a:extLst>
          </p:cNvPr>
          <p:cNvSpPr txBox="1"/>
          <p:nvPr/>
        </p:nvSpPr>
        <p:spPr>
          <a:xfrm>
            <a:off x="268813" y="394197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chiều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E0968A-E1EC-CB30-678C-A953DC5F6C96}"/>
              </a:ext>
            </a:extLst>
          </p:cNvPr>
          <p:cNvSpPr txBox="1"/>
          <p:nvPr/>
        </p:nvSpPr>
        <p:spPr>
          <a:xfrm>
            <a:off x="2619075" y="3941977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chắn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A0FBB-37AE-F060-9CB1-29F522B9B517}"/>
              </a:ext>
            </a:extLst>
          </p:cNvPr>
          <p:cNvSpPr txBox="1"/>
          <p:nvPr/>
        </p:nvSpPr>
        <p:spPr>
          <a:xfrm>
            <a:off x="5535811" y="3965186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004DB-9894-8C7A-E620-A49A94EF5786}"/>
              </a:ext>
            </a:extLst>
          </p:cNvPr>
          <p:cNvSpPr txBox="1"/>
          <p:nvPr/>
        </p:nvSpPr>
        <p:spPr>
          <a:xfrm>
            <a:off x="7954902" y="3937593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58355D-7A00-E18B-7D12-EC98B6A17BD4}"/>
              </a:ext>
            </a:extLst>
          </p:cNvPr>
          <p:cNvSpPr txBox="1"/>
          <p:nvPr/>
        </p:nvSpPr>
        <p:spPr>
          <a:xfrm>
            <a:off x="9844812" y="3942054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CEA07B-2F91-BE82-8DFD-39D6A0AD3ECE}"/>
              </a:ext>
            </a:extLst>
          </p:cNvPr>
          <p:cNvSpPr txBox="1"/>
          <p:nvPr/>
        </p:nvSpPr>
        <p:spPr>
          <a:xfrm>
            <a:off x="1669776" y="631031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chậm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A66E84-43B2-123F-195B-5D49B2672102}"/>
              </a:ext>
            </a:extLst>
          </p:cNvPr>
          <p:cNvSpPr txBox="1"/>
          <p:nvPr/>
        </p:nvSpPr>
        <p:spPr>
          <a:xfrm>
            <a:off x="3763229" y="632324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1F6D1A-9B3C-A756-011A-93D729E70CE7}"/>
              </a:ext>
            </a:extLst>
          </p:cNvPr>
          <p:cNvSpPr txBox="1"/>
          <p:nvPr/>
        </p:nvSpPr>
        <p:spPr>
          <a:xfrm>
            <a:off x="6280708" y="6188521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037A55-6CE6-50B4-2CA8-C6EED1C00B5D}"/>
              </a:ext>
            </a:extLst>
          </p:cNvPr>
          <p:cNvSpPr txBox="1"/>
          <p:nvPr/>
        </p:nvSpPr>
        <p:spPr>
          <a:xfrm>
            <a:off x="8871319" y="62013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sang </a:t>
            </a:r>
            <a:r>
              <a:rPr lang="en-US" dirty="0" err="1"/>
              <a:t>ngang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2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3715-9176-5903-7B7A-CE37689CFBDB}"/>
              </a:ext>
            </a:extLst>
          </p:cNvPr>
          <p:cNvSpPr txBox="1"/>
          <p:nvPr/>
        </p:nvSpPr>
        <p:spPr>
          <a:xfrm>
            <a:off x="1138335" y="164307"/>
            <a:ext cx="1043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 báo hiệu giao thông là hiệu lệnh cảnh báo và chỉ dẫn giao thông trên đường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57BF0-EBCD-F646-7534-7AA1D99F46CA}"/>
              </a:ext>
            </a:extLst>
          </p:cNvPr>
          <p:cNvSpPr txBox="1"/>
          <p:nvPr/>
        </p:nvSpPr>
        <p:spPr>
          <a:xfrm>
            <a:off x="3047223" y="140487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biển báo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09F25-9CE9-CC2A-20F4-0D47977407F5}"/>
              </a:ext>
            </a:extLst>
          </p:cNvPr>
          <p:cNvSpPr txBox="1"/>
          <p:nvPr/>
        </p:nvSpPr>
        <p:spPr>
          <a:xfrm>
            <a:off x="2649896" y="2001416"/>
            <a:ext cx="7753737" cy="369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77340"/>
              </p:ext>
            </p:extLst>
          </p:nvPr>
        </p:nvGraphicFramePr>
        <p:xfrm>
          <a:off x="2713374" y="3851290"/>
          <a:ext cx="6372000" cy="291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10057789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63368946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580114744"/>
                    </a:ext>
                  </a:extLst>
                </a:gridCol>
              </a:tblGrid>
              <a:tr h="8053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cấm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nguy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hiểm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006549"/>
                  </a:ext>
                </a:extLst>
              </a:tr>
              <a:tr h="20880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11968" y="113289"/>
            <a:ext cx="858426" cy="78136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96A1DD5-B642-D146-C3FA-8D97DF3FB7B3}"/>
              </a:ext>
            </a:extLst>
          </p:cNvPr>
          <p:cNvSpPr/>
          <p:nvPr/>
        </p:nvSpPr>
        <p:spPr>
          <a:xfrm>
            <a:off x="3038763" y="1357745"/>
            <a:ext cx="5624945" cy="22813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06" y="1559140"/>
            <a:ext cx="754859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3" y="1572346"/>
            <a:ext cx="811606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30" y="1530692"/>
            <a:ext cx="811606" cy="8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02" y="1613925"/>
            <a:ext cx="754859" cy="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7699309" y="1626757"/>
            <a:ext cx="663633" cy="7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3663175" y="2613092"/>
            <a:ext cx="858670" cy="7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754696" y="2558232"/>
            <a:ext cx="858670" cy="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5899374" y="2613092"/>
            <a:ext cx="866466" cy="75485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6915971" y="2547561"/>
            <a:ext cx="866466" cy="7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B39E0D-BA2B-7537-DAB1-D59A9B049B93}"/>
              </a:ext>
            </a:extLst>
          </p:cNvPr>
          <p:cNvSpPr txBox="1"/>
          <p:nvPr/>
        </p:nvSpPr>
        <p:spPr>
          <a:xfrm>
            <a:off x="970394" y="35081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39" y="3006710"/>
            <a:ext cx="1962495" cy="3905024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" y="3989678"/>
            <a:ext cx="2169000" cy="2755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77 L 0.00091 -0.00254 L -0.04323 0.473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2383 0.45995 L -0.22383 0.46018 L -0.22448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602 L -0.1207 0.4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3333 0.46782 L 0.03333 0.46828 L 0.03333 0.4678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1 L 0.18815 0.3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5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4349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2136 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26 L 0.04037 0.46203 L 0.04037 0.4622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417 L 0.0517 0.47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C976531A-5AD5-A6F2-97B5-FC31B00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9" y="918568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EA3EA2A8-6552-B27A-F6D3-643C127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2" y="918568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AD0D8A7E-F68E-A9FA-C8E6-283ACE26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2" y="774368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B8516EB1-73DB-1AC6-D253-C3AAFCBF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22" y="871899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báo nơi đỗ xe dành cho người tàn tật">
            <a:extLst>
              <a:ext uri="{FF2B5EF4-FFF2-40B4-BE49-F238E27FC236}">
                <a16:creationId xmlns:a16="http://schemas.microsoft.com/office/drawing/2014/main" id="{DF968860-24C0-470C-824C-ECAC6D23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708415" y="871899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A98FE316-39FB-F689-641C-6469A29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8" y="3145120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D6C85462-77B2-A42B-2C02-A9061EDA7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282340" y="3139227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7590A-DD03-C982-4285-987CF6915B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6547" y="3145119"/>
            <a:ext cx="1575552" cy="1575552"/>
          </a:xfrm>
          <a:prstGeom prst="rect">
            <a:avLst/>
          </a:prstGeom>
        </p:spPr>
      </p:pic>
      <p:pic>
        <p:nvPicPr>
          <p:cNvPr id="11" name="Picture 10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DBECDB7F-729C-B710-5E00-C2ECDC8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424219" y="3200791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419D4B-E91E-0095-9A02-2BD1BCF4CE68}"/>
              </a:ext>
            </a:extLst>
          </p:cNvPr>
          <p:cNvSpPr/>
          <p:nvPr/>
        </p:nvSpPr>
        <p:spPr>
          <a:xfrm>
            <a:off x="598997" y="68271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EE7A13-FC27-1B25-502F-55D834EB872A}"/>
              </a:ext>
            </a:extLst>
          </p:cNvPr>
          <p:cNvSpPr/>
          <p:nvPr/>
        </p:nvSpPr>
        <p:spPr>
          <a:xfrm>
            <a:off x="3233974" y="659487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0A9664-63CB-F6EE-2060-AD8F6BD73B4D}"/>
              </a:ext>
            </a:extLst>
          </p:cNvPr>
          <p:cNvSpPr/>
          <p:nvPr/>
        </p:nvSpPr>
        <p:spPr>
          <a:xfrm>
            <a:off x="5481665" y="68271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411365-8E26-C7C9-7E1B-08D259CF92A1}"/>
              </a:ext>
            </a:extLst>
          </p:cNvPr>
          <p:cNvSpPr/>
          <p:nvPr/>
        </p:nvSpPr>
        <p:spPr>
          <a:xfrm>
            <a:off x="7971372" y="685506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4A20B4-83FA-06BB-8D17-0BBA91DADB30}"/>
              </a:ext>
            </a:extLst>
          </p:cNvPr>
          <p:cNvSpPr/>
          <p:nvPr/>
        </p:nvSpPr>
        <p:spPr>
          <a:xfrm>
            <a:off x="10138376" y="636045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C7F01-E4ED-B9B8-AB64-5359A27FCD76}"/>
              </a:ext>
            </a:extLst>
          </p:cNvPr>
          <p:cNvSpPr/>
          <p:nvPr/>
        </p:nvSpPr>
        <p:spPr>
          <a:xfrm>
            <a:off x="156268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54F6D1-CF60-6268-875E-F10863782F97}"/>
              </a:ext>
            </a:extLst>
          </p:cNvPr>
          <p:cNvSpPr/>
          <p:nvPr/>
        </p:nvSpPr>
        <p:spPr>
          <a:xfrm>
            <a:off x="382929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B65F45-1436-9F14-8B93-A97C423871FD}"/>
              </a:ext>
            </a:extLst>
          </p:cNvPr>
          <p:cNvSpPr/>
          <p:nvPr/>
        </p:nvSpPr>
        <p:spPr>
          <a:xfrm>
            <a:off x="6104486" y="303729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E7D5ED-FCF3-739E-6E9C-CEC54CA4C272}"/>
              </a:ext>
            </a:extLst>
          </p:cNvPr>
          <p:cNvSpPr/>
          <p:nvPr/>
        </p:nvSpPr>
        <p:spPr>
          <a:xfrm>
            <a:off x="8880410" y="3041281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9510D-A60F-BB52-C27E-4A7EAC50B1D4}"/>
              </a:ext>
            </a:extLst>
          </p:cNvPr>
          <p:cNvSpPr txBox="1"/>
          <p:nvPr/>
        </p:nvSpPr>
        <p:spPr>
          <a:xfrm>
            <a:off x="698021" y="23464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8BCDE-D656-5CE8-5304-97EE60C6F9BD}"/>
              </a:ext>
            </a:extLst>
          </p:cNvPr>
          <p:cNvSpPr txBox="1"/>
          <p:nvPr/>
        </p:nvSpPr>
        <p:spPr>
          <a:xfrm>
            <a:off x="3048283" y="2346442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EE1B6-BBA7-896F-63AE-84997CE6FDD4}"/>
              </a:ext>
            </a:extLst>
          </p:cNvPr>
          <p:cNvSpPr txBox="1"/>
          <p:nvPr/>
        </p:nvSpPr>
        <p:spPr>
          <a:xfrm>
            <a:off x="5965019" y="2369651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buýt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43E3C-CE6B-8B1B-AA1D-F8AB9FD95712}"/>
              </a:ext>
            </a:extLst>
          </p:cNvPr>
          <p:cNvSpPr txBox="1"/>
          <p:nvPr/>
        </p:nvSpPr>
        <p:spPr>
          <a:xfrm>
            <a:off x="8384110" y="2342058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đạp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5E5A7-9A82-2D13-DC0F-C1C7D2B52F65}"/>
              </a:ext>
            </a:extLst>
          </p:cNvPr>
          <p:cNvSpPr txBox="1"/>
          <p:nvPr/>
        </p:nvSpPr>
        <p:spPr>
          <a:xfrm>
            <a:off x="2098984" y="471477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chậm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ED1E1-3A96-459D-900D-6A1416C3E806}"/>
              </a:ext>
            </a:extLst>
          </p:cNvPr>
          <p:cNvSpPr txBox="1"/>
          <p:nvPr/>
        </p:nvSpPr>
        <p:spPr>
          <a:xfrm>
            <a:off x="4192437" y="472770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CFAF2-7E65-DB9A-CCB7-3A1DE0DC0536}"/>
              </a:ext>
            </a:extLst>
          </p:cNvPr>
          <p:cNvSpPr txBox="1"/>
          <p:nvPr/>
        </p:nvSpPr>
        <p:spPr>
          <a:xfrm>
            <a:off x="6709916" y="4592986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578243-2745-C655-07CE-0FE9A5EA2937}"/>
              </a:ext>
            </a:extLst>
          </p:cNvPr>
          <p:cNvSpPr txBox="1"/>
          <p:nvPr/>
        </p:nvSpPr>
        <p:spPr>
          <a:xfrm>
            <a:off x="9300527" y="460579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ngang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9C4513-7938-A1DA-7716-0ABA3002641A}"/>
              </a:ext>
            </a:extLst>
          </p:cNvPr>
          <p:cNvSpPr txBox="1"/>
          <p:nvPr/>
        </p:nvSpPr>
        <p:spPr>
          <a:xfrm>
            <a:off x="9660743" y="2293576"/>
            <a:ext cx="253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khuyết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0B6048D-8303-455A-AB1C-CBE6A7DB4E4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ÔNG NGHỆ LÀM BIỂN BÁO GIAO THÔNG ( T1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28C01-8ECA-4C3B-8D7D-8752971DCAE0}:3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07A22E-6406-45C7-975E-D345268B4C69}:3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16C98A-AEC7-4B06-98A5-4051DA36A692}:4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517CB4-EDB6-432E-9BC3-BE6EBB35C6AA}:3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DED52E-DB9B-4419-9832-53B51345DCC2}:3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96C384-82F1-4672-9CE2-4229E060FC67}:3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74479C-593C-435D-BC24-65AB3AAFD15D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369435-76C4-4542-A3A3-3A92571FFA98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57745B-A427-4E2B-9536-53547179BE30}:3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AD908-A323-4283-9C1E-9EAA01D9DBC0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301</Words>
  <Application>Microsoft Office PowerPoint</Application>
  <PresentationFormat>Widescreen</PresentationFormat>
  <Paragraphs>83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Impact</vt:lpstr>
      <vt:lpstr>Times New Roman</vt:lpstr>
      <vt:lpstr>UTM Avo</vt:lpstr>
      <vt:lpstr>UTM Cookies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CÔNG NGHỆ LÀM BIỂN BÁO GIAO THÔNG ( T1)</dc:title>
  <dc:creator>King</dc:creator>
  <cp:lastModifiedBy>SURFACE</cp:lastModifiedBy>
  <cp:revision>26</cp:revision>
  <dcterms:created xsi:type="dcterms:W3CDTF">2022-07-14T14:14:00Z</dcterms:created>
  <dcterms:modified xsi:type="dcterms:W3CDTF">2025-03-16T05:48:32Z</dcterms:modified>
</cp:coreProperties>
</file>