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3"/>
  </p:notesMasterIdLst>
  <p:sldIdLst>
    <p:sldId id="488" r:id="rId4"/>
    <p:sldId id="289" r:id="rId5"/>
    <p:sldId id="290" r:id="rId6"/>
    <p:sldId id="291" r:id="rId7"/>
    <p:sldId id="281" r:id="rId8"/>
    <p:sldId id="292" r:id="rId9"/>
    <p:sldId id="275" r:id="rId10"/>
    <p:sldId id="288" r:id="rId11"/>
    <p:sldId id="282" r:id="rId12"/>
  </p:sldIdLst>
  <p:sldSz cx="16276638" cy="9144000"/>
  <p:notesSz cx="6858000" cy="9144000"/>
  <p:custDataLst>
    <p:tags r:id="rId14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F8B6E2"/>
    <a:srgbClr val="F173C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4" y="45"/>
      </p:cViewPr>
      <p:guideLst>
        <p:guide orient="horz" pos="2160"/>
        <p:guide pos="2880"/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C2164-A1D5-4B17-A193-2753FF60C6C5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465BC-65AA-4C83-9C24-E551638F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0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65BC-65AA-4C83-9C24-E551638F6F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2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65BC-65AA-4C83-9C24-E551638F6F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98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65BC-65AA-4C83-9C24-E551638F6F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8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65BC-65AA-4C83-9C24-E551638F6F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67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65BC-65AA-4C83-9C24-E551638F6F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31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65BC-65AA-4C83-9C24-E551638F6F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65BC-65AA-4C83-9C24-E551638F6F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8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65BC-65AA-4C83-9C24-E551638F6F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65BC-65AA-4C83-9C24-E551638F6F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6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5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5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3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6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6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9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9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13832" y="8475141"/>
            <a:ext cx="3797882" cy="486833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561185" y="8475141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983621" y="415045"/>
            <a:ext cx="3797882" cy="486833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1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6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9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8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51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51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71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71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2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2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1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1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836"/>
            <a:ext cx="140386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5pPr>
      <a:lvl6pPr marL="726262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6pPr>
      <a:lvl7pPr marL="1452524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7pPr>
      <a:lvl8pPr marL="2178787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8pPr>
      <a:lvl9pPr marL="2905049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63131" indent="-363131" algn="l" rtl="0" eaLnBrk="0" fontAlgn="base" hangingPunct="0">
        <a:lnSpc>
          <a:spcPct val="90000"/>
        </a:lnSpc>
        <a:spcBef>
          <a:spcPts val="1589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838"/>
            <a:ext cx="140386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8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8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8"/>
            <a:ext cx="3662244" cy="486833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5pPr>
      <a:lvl6pPr marL="726262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6pPr>
      <a:lvl7pPr marL="1452524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7pPr>
      <a:lvl8pPr marL="2178787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8pPr>
      <a:lvl9pPr marL="2905049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63131" indent="-363131" algn="l" rtl="0" eaLnBrk="0" fontAlgn="base" hangingPunct="0">
        <a:lnSpc>
          <a:spcPct val="90000"/>
        </a:lnSpc>
        <a:spcBef>
          <a:spcPts val="1589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29FA2-34ED-41D2-9611-E582EDC45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201" y="-63379"/>
            <a:ext cx="16307520" cy="9207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334821" y="411853"/>
            <a:ext cx="15185244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atin typeface="UTM Avo" panose="02040603050506020204" pitchFamily="18" charset="0"/>
              </a:rPr>
              <a:t>TRƯỜNG TIỂU HỌC TÂN VIÊN</a:t>
            </a:r>
            <a:endParaRPr lang="en-US" sz="5333" dirty="0"/>
          </a:p>
        </p:txBody>
      </p:sp>
      <p:sp>
        <p:nvSpPr>
          <p:cNvPr id="7" name="TextBox 6"/>
          <p:cNvSpPr txBox="1"/>
          <p:nvPr/>
        </p:nvSpPr>
        <p:spPr>
          <a:xfrm>
            <a:off x="2499519" y="7878876"/>
            <a:ext cx="1037883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667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ĐẶNG THỊ YẾN </a:t>
            </a:r>
          </a:p>
        </p:txBody>
      </p:sp>
      <p:pic>
        <p:nvPicPr>
          <p:cNvPr id="8" name="Picture 7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" y="2311686"/>
            <a:ext cx="3174153" cy="3174153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545697" y="1881363"/>
            <a:ext cx="15185244" cy="197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5333" b="1" dirty="0">
                <a:solidFill>
                  <a:srgbClr val="FF0000"/>
                </a:solidFill>
              </a:rPr>
              <a:t>ĐẠO ĐỨC LỚP 3</a:t>
            </a:r>
          </a:p>
          <a:p>
            <a:pPr algn="ctr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THỰC HÀNH KĨ NĂNG GIỮA HỌC KÌ 2</a:t>
            </a:r>
            <a:endParaRPr lang="en-US" sz="5333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09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CD95C8-CB3D-C588-604C-13D7649E3F2E}"/>
              </a:ext>
            </a:extLst>
          </p:cNvPr>
          <p:cNvSpPr txBox="1"/>
          <p:nvPr/>
        </p:nvSpPr>
        <p:spPr>
          <a:xfrm>
            <a:off x="271277" y="2133600"/>
            <a:ext cx="4611714" cy="8237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7AC3EE-BA03-38FA-1AF0-A6F74BA5AE95}"/>
              </a:ext>
            </a:extLst>
          </p:cNvPr>
          <p:cNvSpPr txBox="1"/>
          <p:nvPr/>
        </p:nvSpPr>
        <p:spPr>
          <a:xfrm>
            <a:off x="4340438" y="2147808"/>
            <a:ext cx="9200617" cy="823779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D4A7E-60F4-21A3-B7EC-85B602F51BE1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C10F2-4282-9DB3-B89F-A7DBD334F60B}"/>
              </a:ext>
            </a:extLst>
          </p:cNvPr>
          <p:cNvSpPr txBox="1"/>
          <p:nvPr/>
        </p:nvSpPr>
        <p:spPr>
          <a:xfrm>
            <a:off x="406916" y="2946400"/>
            <a:ext cx="12343117" cy="823779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II: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365D7-EB6A-A53D-0B86-4C846721B669}"/>
              </a:ext>
            </a:extLst>
          </p:cNvPr>
          <p:cNvSpPr txBox="1"/>
          <p:nvPr/>
        </p:nvSpPr>
        <p:spPr>
          <a:xfrm>
            <a:off x="1085109" y="4118610"/>
            <a:ext cx="8816512" cy="777612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endParaRPr lang="en-US" sz="4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29C5CC-B26C-E130-35D9-641F103953EF}"/>
              </a:ext>
            </a:extLst>
          </p:cNvPr>
          <p:cNvSpPr txBox="1"/>
          <p:nvPr/>
        </p:nvSpPr>
        <p:spPr>
          <a:xfrm>
            <a:off x="1356386" y="5845810"/>
            <a:ext cx="6781933" cy="777612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41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706B5A-7FF6-4676-1557-5D55E7A2E8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33" t="26285" r="39167" b="55929"/>
          <a:stretch/>
        </p:blipFill>
        <p:spPr>
          <a:xfrm>
            <a:off x="9901621" y="3619611"/>
            <a:ext cx="6217847" cy="2069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6BC225-96C1-E613-512E-0A63B7951D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67" t="64822" r="39166" b="9980"/>
          <a:stretch/>
        </p:blipFill>
        <p:spPr>
          <a:xfrm>
            <a:off x="8409597" y="6174104"/>
            <a:ext cx="4882991" cy="239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735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754316-3159-BE35-DED9-F20FE2EA7DE1}"/>
              </a:ext>
            </a:extLst>
          </p:cNvPr>
          <p:cNvSpPr txBox="1"/>
          <p:nvPr/>
        </p:nvSpPr>
        <p:spPr>
          <a:xfrm>
            <a:off x="813832" y="2133600"/>
            <a:ext cx="4611714" cy="8237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2921D-E5C4-655B-9B7F-C052D5AC21B2}"/>
              </a:ext>
            </a:extLst>
          </p:cNvPr>
          <p:cNvSpPr txBox="1"/>
          <p:nvPr/>
        </p:nvSpPr>
        <p:spPr>
          <a:xfrm>
            <a:off x="4882992" y="2147808"/>
            <a:ext cx="9200617" cy="823779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3D756-F562-0BCF-4709-5EDB2C410FC1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159002-89F6-849A-0484-5C37DEA96946}"/>
              </a:ext>
            </a:extLst>
          </p:cNvPr>
          <p:cNvSpPr txBox="1"/>
          <p:nvPr/>
        </p:nvSpPr>
        <p:spPr>
          <a:xfrm>
            <a:off x="813832" y="3503058"/>
            <a:ext cx="14377697" cy="1500887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l-NL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những nhiệm vụ em đã hoàn thành ở trường và ở nhà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B5E9F8-89BD-CD82-A9DA-22626714DB4B}"/>
              </a:ext>
            </a:extLst>
          </p:cNvPr>
          <p:cNvSpPr txBox="1"/>
          <p:nvPr/>
        </p:nvSpPr>
        <p:spPr>
          <a:xfrm>
            <a:off x="406916" y="5588000"/>
            <a:ext cx="15462806" cy="2177996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  3. </a:t>
            </a:r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Nêu những điểm mạnh và điểm yếu của bản thân. Cách khắc phục điểm yếu và phát huy điểm mạnh.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3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39922C-9C4A-0A1F-34CA-B39281A73ADA}"/>
              </a:ext>
            </a:extLst>
          </p:cNvPr>
          <p:cNvSpPr txBox="1"/>
          <p:nvPr/>
        </p:nvSpPr>
        <p:spPr>
          <a:xfrm>
            <a:off x="271277" y="2133600"/>
            <a:ext cx="4611714" cy="8237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9DD4E-5547-683D-7641-F6BEDC9ACDC2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D48AE-C114-3A23-A687-BB7E85AE812D}"/>
              </a:ext>
            </a:extLst>
          </p:cNvPr>
          <p:cNvSpPr/>
          <p:nvPr/>
        </p:nvSpPr>
        <p:spPr>
          <a:xfrm>
            <a:off x="1652253" y="2743201"/>
            <a:ext cx="12972132" cy="1631553"/>
          </a:xfrm>
          <a:prstGeom prst="rect">
            <a:avLst/>
          </a:prstGeom>
          <a:noFill/>
        </p:spPr>
        <p:txBody>
          <a:bodyPr wrap="none" lIns="145252" tIns="72626" rIns="145252" bIns="72626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64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B80768-EE5F-88B8-C63D-1E8AA57557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33" t="27767" r="51667" b="57411"/>
          <a:stretch/>
        </p:blipFill>
        <p:spPr>
          <a:xfrm>
            <a:off x="651065" y="4769248"/>
            <a:ext cx="6646294" cy="4148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291610-5EA9-BE44-7309-747596A396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33" t="58893" r="50001" b="30731"/>
          <a:stretch/>
        </p:blipFill>
        <p:spPr>
          <a:xfrm>
            <a:off x="7653742" y="5032102"/>
            <a:ext cx="7978091" cy="3802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09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17155DB0-2AFF-1267-E931-55B466EC4332}"/>
              </a:ext>
            </a:extLst>
          </p:cNvPr>
          <p:cNvSpPr/>
          <p:nvPr/>
        </p:nvSpPr>
        <p:spPr>
          <a:xfrm>
            <a:off x="271278" y="2743200"/>
            <a:ext cx="15734083" cy="3759200"/>
          </a:xfrm>
          <a:prstGeom prst="horizontalScroll">
            <a:avLst/>
          </a:prstGeom>
          <a:solidFill>
            <a:srgbClr val="F8B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Kết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luận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vi-VN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cần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vi-VN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mình để không làm phiền người khác, mang lại niềm vui cho mình và được mọi người quý trọng.</a:t>
            </a:r>
            <a:endParaRPr lang="en-US" sz="4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80AB9-AF96-7544-49EA-9455A0BD20BC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8411" y="1902883"/>
            <a:ext cx="10726757" cy="419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606063" y="2578101"/>
            <a:ext cx="773705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252" tIns="72626" rIns="145252" bIns="72626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8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Vận</a:t>
            </a:r>
            <a:r>
              <a:rPr lang="en-US" altLang="en-US" sz="8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8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lang="en-US" altLang="en-US" sz="86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8EF5C-BF97-E209-7EF8-785A2AC04B0F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38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C18AA9-7BAE-37E4-858B-E0040E0D633F}"/>
              </a:ext>
            </a:extLst>
          </p:cNvPr>
          <p:cNvSpPr txBox="1"/>
          <p:nvPr/>
        </p:nvSpPr>
        <p:spPr>
          <a:xfrm>
            <a:off x="978265" y="4673601"/>
            <a:ext cx="14620179" cy="2855104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dám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BDC03BB1-3020-E824-FFF2-15B64DCA6240}"/>
              </a:ext>
            </a:extLst>
          </p:cNvPr>
          <p:cNvSpPr/>
          <p:nvPr/>
        </p:nvSpPr>
        <p:spPr>
          <a:xfrm>
            <a:off x="3390966" y="1320801"/>
            <a:ext cx="9359067" cy="3227388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170CE-F0A3-8635-2910-7334457B3725}"/>
              </a:ext>
            </a:extLst>
          </p:cNvPr>
          <p:cNvSpPr txBox="1"/>
          <p:nvPr/>
        </p:nvSpPr>
        <p:spPr>
          <a:xfrm>
            <a:off x="5454343" y="2438402"/>
            <a:ext cx="5789059" cy="1500887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ình huống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1AC31C-41EA-2A1B-8873-A6BBFF007C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33" t="41340" r="49332" b="43245"/>
          <a:stretch/>
        </p:blipFill>
        <p:spPr>
          <a:xfrm>
            <a:off x="10715452" y="6197600"/>
            <a:ext cx="5404679" cy="284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1B1685-E6E2-8CB6-C7E7-700BF3290997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CEA6D91-649B-3EC2-1AB7-53C5B274C0C9}"/>
              </a:ext>
            </a:extLst>
          </p:cNvPr>
          <p:cNvSpPr/>
          <p:nvPr/>
        </p:nvSpPr>
        <p:spPr>
          <a:xfrm>
            <a:off x="1085109" y="3149600"/>
            <a:ext cx="13699504" cy="3759200"/>
          </a:xfrm>
          <a:prstGeom prst="horizont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Hằng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ngày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phá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bản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thân</a:t>
            </a:r>
            <a:endParaRPr lang="en-US" altLang="en-US" sz="44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Tìm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điểm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mạnh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yếu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thấy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phần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dở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hay</a:t>
            </a:r>
          </a:p>
          <a:p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Những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gì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chưa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tốt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sửa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ngay</a:t>
            </a:r>
            <a:endParaRPr lang="en-US" altLang="en-US" sz="44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Nhân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lên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điểm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mạnh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mỗi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ngày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bạn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ơi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5247BF-9E69-2D71-0461-A0ADEDAC8C65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5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Anh Dong (220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826" y="1828800"/>
            <a:ext cx="2632237" cy="437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Anh Dong (220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32694" y="1363133"/>
            <a:ext cx="2630117" cy="437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04798" y="3759200"/>
            <a:ext cx="8409596" cy="33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252" tIns="72626" rIns="145252" bIns="726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TIẾT HỌC KẾT THÚC 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92583B3-8258-455A-9DB5-2A383FF7FB6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ĐẠO ĐỨC BÀI THỰC HÀNH KĨ NĂNG GIỮA HỌC KÌ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416847-1012-4B2D-A865-7A4A19421D5A}:2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7187A6-9FDE-4A95-ABB2-FC35D1118C3C}:4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9EE467-998C-4910-8BCD-058EE4728E69}:2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3DE8A6-85D1-4280-8077-54E309A0B606}:2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A783A7-7AD4-4B97-AE62-0A3AC76542B0}: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B1D03C-129E-4420-9D51-8EA3C8B021CC}:2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7B4132-60C4-43EF-84FE-06990AEBC195}:2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479067-0E38-4C74-A9FD-4A14FAFCCBB4}:2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848414-5065-45F0-BB3D-EE8FC49D1FF2}:2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312</Words>
  <Application>Microsoft Office PowerPoint</Application>
  <PresentationFormat>Custom</PresentationFormat>
  <Paragraphs>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Avo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ĐẠO ĐỨC BÀI THỰC HÀNH KĨ NĂNG GIỮA HỌC KÌ 2</dc:title>
  <dc:creator>ai</dc:creator>
  <cp:lastModifiedBy>SURFACE</cp:lastModifiedBy>
  <cp:revision>68</cp:revision>
  <dcterms:created xsi:type="dcterms:W3CDTF">2006-08-16T00:00:00Z</dcterms:created>
  <dcterms:modified xsi:type="dcterms:W3CDTF">2025-03-16T05:48:37Z</dcterms:modified>
</cp:coreProperties>
</file>