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79" r:id="rId4"/>
    <p:sldId id="270" r:id="rId5"/>
    <p:sldId id="272" r:id="rId6"/>
    <p:sldId id="274" r:id="rId7"/>
    <p:sldId id="276" r:id="rId8"/>
    <p:sldId id="261" r:id="rId9"/>
    <p:sldId id="264" r:id="rId10"/>
  </p:sldIdLst>
  <p:sldSz cx="16276638" cy="9144000"/>
  <p:notesSz cx="6858000" cy="9144000"/>
  <p:custDataLst>
    <p:tags r:id="rId12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39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0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Viết số: Lần lượt từ hàng chục, hàng nghìn, hàng trăm, hàng chục, hàng đơn vị.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Đọc số: Đọc các số có năm chữ số lần lượt từ phải sang trái.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Đếm xuôi các số liên tiếp thêm 1 đơn vị rồi điền số còn thiếu vào chỗ trống.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Viết số: Viết các chữ số của hàng nghìn, trăm, chục, đơn vị lần lượt từ trái sang phải.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Đọc số: Đọc số lần lượt từ trái sang phải.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Viết số: Viết các chữ số của hàng nghìn, trăm, chục, đơn vị lần lượt từ trái sang phải.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Đọc số: Đọc số lần lượt từ trái sang phải.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2897" y="4561401"/>
            <a:ext cx="14935200" cy="34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 (T1)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Hoài Phương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06451" y="609600"/>
            <a:ext cx="100610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1F453-6662-4AE5-AADC-6B174D454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" y="682819"/>
            <a:ext cx="2260060" cy="1145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4E324-EA18-4064-A12D-41909306F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29159"/>
            <a:ext cx="16265779" cy="7414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06451" y="609600"/>
            <a:ext cx="100610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2919" y="7620000"/>
            <a:ext cx="121158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12 324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4E324-EA18-4064-A12D-41909306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719" y="1271960"/>
            <a:ext cx="12860454" cy="637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0D52F-671C-44D5-9FD8-A02808777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5" y="533400"/>
            <a:ext cx="2260060" cy="1145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85319" y="581666"/>
            <a:ext cx="994942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19" y="1227892"/>
            <a:ext cx="5407336" cy="796040"/>
            <a:chOff x="1470819" y="1875592"/>
            <a:chExt cx="5407336" cy="71383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875592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5507"/>
              </p:ext>
            </p:extLst>
          </p:nvPr>
        </p:nvGraphicFramePr>
        <p:xfrm>
          <a:off x="127145" y="2448822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495800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19" y="69342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119" y="56388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739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6636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739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739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6119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882825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19" y="1243891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88957" y="734066"/>
            <a:ext cx="964996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64D6CB-10B1-46B3-948C-34671F14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43" y="1981200"/>
            <a:ext cx="15458376" cy="16707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965E26-F3F8-4861-B115-7DA16406C773}"/>
              </a:ext>
            </a:extLst>
          </p:cNvPr>
          <p:cNvSpPr txBox="1"/>
          <p:nvPr/>
        </p:nvSpPr>
        <p:spPr>
          <a:xfrm>
            <a:off x="9357519" y="274320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5CA200-BF1C-4664-8BBB-C78F78B57B05}"/>
              </a:ext>
            </a:extLst>
          </p:cNvPr>
          <p:cNvSpPr txBox="1"/>
          <p:nvPr/>
        </p:nvSpPr>
        <p:spPr>
          <a:xfrm>
            <a:off x="11567319" y="274320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59791B-2AA9-4734-ADA2-5B6F85214FEA}"/>
              </a:ext>
            </a:extLst>
          </p:cNvPr>
          <p:cNvSpPr txBox="1"/>
          <p:nvPr/>
        </p:nvSpPr>
        <p:spPr>
          <a:xfrm>
            <a:off x="13935515" y="2743200"/>
            <a:ext cx="18887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D02E0A-F543-4D94-9862-DE9F7E8AAB30}"/>
              </a:ext>
            </a:extLst>
          </p:cNvPr>
          <p:cNvGrpSpPr/>
          <p:nvPr/>
        </p:nvGrpSpPr>
        <p:grpSpPr>
          <a:xfrm>
            <a:off x="137319" y="4267200"/>
            <a:ext cx="7753684" cy="681454"/>
            <a:chOff x="1470819" y="1943100"/>
            <a:chExt cx="7753684" cy="6814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1803057-F21C-48FC-A647-91F81B27B2BC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588D3F5-9E4D-4CE7-A834-65A15300580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07BD27-DD51-4A96-B380-054B8F69E5B5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22BD9D-2B8B-4E62-BE30-713B157B0816}"/>
                </a:ext>
              </a:extLst>
            </p:cNvPr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29695-ECFD-49CA-9AF8-6715CC6036A1}"/>
              </a:ext>
            </a:extLst>
          </p:cNvPr>
          <p:cNvSpPr/>
          <p:nvPr/>
        </p:nvSpPr>
        <p:spPr>
          <a:xfrm>
            <a:off x="404019" y="5105400"/>
            <a:ext cx="986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a)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2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6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BE4D2F-A4A5-471E-B75A-01FC0CB31601}"/>
              </a:ext>
            </a:extLst>
          </p:cNvPr>
          <p:cNvSpPr/>
          <p:nvPr/>
        </p:nvSpPr>
        <p:spPr>
          <a:xfrm>
            <a:off x="412158" y="6027375"/>
            <a:ext cx="986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b) 3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0 </a:t>
            </a:r>
            <a:r>
              <a:rPr lang="en-US" sz="3600" dirty="0" err="1"/>
              <a:t>trăm</a:t>
            </a:r>
            <a:r>
              <a:rPr lang="en-US" sz="3600" dirty="0"/>
              <a:t>,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1F8180-31B2-4A5C-9436-D7A67D98439B}"/>
              </a:ext>
            </a:extLst>
          </p:cNvPr>
          <p:cNvSpPr/>
          <p:nvPr/>
        </p:nvSpPr>
        <p:spPr>
          <a:xfrm>
            <a:off x="452343" y="6982959"/>
            <a:ext cx="9819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c) 6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6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trăm</a:t>
            </a:r>
            <a:r>
              <a:rPr lang="en-US" sz="3600" dirty="0"/>
              <a:t>, 0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1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73593C-1F4B-4EC2-B700-815061A11B4F}"/>
              </a:ext>
            </a:extLst>
          </p:cNvPr>
          <p:cNvSpPr/>
          <p:nvPr/>
        </p:nvSpPr>
        <p:spPr>
          <a:xfrm>
            <a:off x="442119" y="7890773"/>
            <a:ext cx="9819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d) 2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nghìn</a:t>
            </a:r>
            <a:r>
              <a:rPr lang="en-US" sz="3600" dirty="0"/>
              <a:t>, 3 </a:t>
            </a:r>
            <a:r>
              <a:rPr lang="en-US" sz="3600" dirty="0" err="1"/>
              <a:t>trăm</a:t>
            </a:r>
            <a:r>
              <a:rPr lang="en-US" sz="3600" dirty="0"/>
              <a:t>,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0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6" grpId="0"/>
      <p:bldP spid="17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864" y="1299746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947319" y="609600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319" y="5993132"/>
            <a:ext cx="1101805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153" y="5640712"/>
            <a:ext cx="4070073" cy="31269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4A06C6-4A73-4757-BF16-74CDD40EB5B7}"/>
              </a:ext>
            </a:extLst>
          </p:cNvPr>
          <p:cNvSpPr txBox="1"/>
          <p:nvPr/>
        </p:nvSpPr>
        <p:spPr>
          <a:xfrm>
            <a:off x="13548519" y="7315200"/>
            <a:ext cx="122540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7B87DD-E811-4C4B-8410-97475A75D2BF}"/>
              </a:ext>
            </a:extLst>
          </p:cNvPr>
          <p:cNvSpPr txBox="1"/>
          <p:nvPr/>
        </p:nvSpPr>
        <p:spPr>
          <a:xfrm>
            <a:off x="13529064" y="7176144"/>
            <a:ext cx="152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D202FB-E605-45AC-A520-345FC603E059}"/>
              </a:ext>
            </a:extLst>
          </p:cNvPr>
          <p:cNvSpPr/>
          <p:nvPr/>
        </p:nvSpPr>
        <p:spPr>
          <a:xfrm>
            <a:off x="12087789" y="5825839"/>
            <a:ext cx="3352800" cy="1093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774054-1DDF-4C17-B902-6E745FBC2461}"/>
              </a:ext>
            </a:extLst>
          </p:cNvPr>
          <p:cNvSpPr txBox="1"/>
          <p:nvPr/>
        </p:nvSpPr>
        <p:spPr>
          <a:xfrm>
            <a:off x="10930736" y="5739098"/>
            <a:ext cx="5318918" cy="12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3C67D5-D9D5-4726-B0EA-1934B4D2C804}"/>
              </a:ext>
            </a:extLst>
          </p:cNvPr>
          <p:cNvSpPr txBox="1"/>
          <p:nvPr/>
        </p:nvSpPr>
        <p:spPr>
          <a:xfrm>
            <a:off x="107647" y="2212241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567221E-2418-4AB7-85B1-FCD127905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672" y="1644690"/>
            <a:ext cx="4641047" cy="3536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  <p:bldP spid="30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19" y="14478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060357" y="762000"/>
            <a:ext cx="1018336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607" y="2539135"/>
            <a:ext cx="110617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496" y="5266492"/>
            <a:ext cx="115062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505" y="5344735"/>
            <a:ext cx="4098060" cy="30269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254629" y="6858000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519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729884" y="3242184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723388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135330" y="6745605"/>
            <a:ext cx="155618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27 340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06697" y="2973520"/>
            <a:ext cx="14936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10440" y="1740507"/>
            <a:ext cx="4441725" cy="12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88263-FC66-460C-86E4-3720683021F8}"/>
              </a:ext>
            </a:extLst>
          </p:cNvPr>
          <p:cNvSpPr/>
          <p:nvPr/>
        </p:nvSpPr>
        <p:spPr>
          <a:xfrm>
            <a:off x="11807823" y="5663403"/>
            <a:ext cx="3291423" cy="8608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AF1BA2-D2A7-41EB-AAEF-40926E0C95DE}"/>
              </a:ext>
            </a:extLst>
          </p:cNvPr>
          <p:cNvSpPr txBox="1"/>
          <p:nvPr/>
        </p:nvSpPr>
        <p:spPr>
          <a:xfrm>
            <a:off x="11108264" y="5344735"/>
            <a:ext cx="4270910" cy="12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16" grpId="0" animBg="1"/>
      <p:bldP spid="14" grpId="0" animBg="1"/>
      <p:bldP spid="35" grpId="0" animBg="1"/>
      <p:bldP spid="29" grpId="0" animBg="1"/>
      <p:bldP spid="30" grpId="0" animBg="1"/>
      <p:bldP spid="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6869" y="101025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519" y="1452146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61676" y="685800"/>
            <a:ext cx="982146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9" y="1421369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9" y="2347784"/>
            <a:ext cx="159258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519" y="6705600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19" y="6705600"/>
            <a:ext cx="3633035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17" y="6621064"/>
            <a:ext cx="3250968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4540" y="6629400"/>
            <a:ext cx="3256936" cy="929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328319" y="3962400"/>
            <a:ext cx="8001000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NHẬN XÉT – 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35B58F-5E94-4FEA-8D6D-9418C08B7951"/>
  <p:tag name="ISPRING_CMI5_LAUNCH_METHOD" val="any window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59 CÁC SỐ CÓ 5 CHỮ SỐ ( T1)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5706C-11BA-426D-AB75-774959ED01F6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B9F295-49BF-43CA-9A0E-7E5B517509C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A8DFC-3903-43E6-82EA-F6435636DDCF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4FAEEC-10E2-4396-9E4A-FACFCB71E93C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B7240E-D095-4246-9E2B-ABB836F7E3E4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B8E2E-7547-4423-BAF1-539AC150F107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480461-0D24-4A30-A32E-20FF111A6418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CC7ED2-2F1E-495B-AC5F-904738B1949A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E8576F-CB65-4B04-85E6-145334302294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668</Words>
  <Application>Microsoft Office PowerPoint</Application>
  <PresentationFormat>Custom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59 CÁC SỐ CÓ 5 CHỮ SỐ ( T1)</dc:title>
  <dc:creator>Admin</dc:creator>
  <cp:lastModifiedBy>SURFACE</cp:lastModifiedBy>
  <cp:revision>148</cp:revision>
  <dcterms:created xsi:type="dcterms:W3CDTF">2022-07-10T01:37:20Z</dcterms:created>
  <dcterms:modified xsi:type="dcterms:W3CDTF">2025-03-17T04:39:34Z</dcterms:modified>
</cp:coreProperties>
</file>