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314" r:id="rId3"/>
    <p:sldId id="347" r:id="rId4"/>
    <p:sldId id="349" r:id="rId5"/>
    <p:sldId id="348" r:id="rId6"/>
    <p:sldId id="257" r:id="rId7"/>
    <p:sldId id="258" r:id="rId8"/>
    <p:sldId id="356" r:id="rId9"/>
    <p:sldId id="259" r:id="rId10"/>
    <p:sldId id="352" r:id="rId11"/>
    <p:sldId id="358" r:id="rId12"/>
  </p:sldIdLst>
  <p:sldSz cx="12192000" cy="6858000"/>
  <p:notesSz cx="6858000" cy="9144000"/>
  <p:custDataLst>
    <p:tags r:id="rId1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39B0F9"/>
    <a:srgbClr val="3864B2"/>
    <a:srgbClr val="FEBA40"/>
    <a:srgbClr val="FABE00"/>
    <a:srgbClr val="06A60A"/>
    <a:srgbClr val="FFFFFF"/>
    <a:srgbClr val="C7A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DDDD-8159-4469-B398-2DFDBE61707F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A6F6E-F152-4C08-8129-48BA133F8C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62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CBB75-D9AC-4174-8F21-6A0A16E7A0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75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19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759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176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2318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432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2037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002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05A4-3C4E-5999-AD1E-7E175B1B0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84351-713B-6E2D-B333-FA66AEF4A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47DF0-DE36-EDE6-B8B3-28B81EBB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4DA1B-0E41-C819-867E-BFEAEDB2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3648A-76C6-A557-7E89-0048321D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7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B3DA-A402-C9A8-C7C3-7A440A33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A4761-9BCB-8611-0030-BE49A09FC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CD39-5194-7BE7-786C-9E56873E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5818D-3202-F4E9-7FA0-3498DF7F3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BEA8A-BCC3-EFED-3B1B-EC190D8C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55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7B8B96-53D9-65F7-F5DF-D6DD38EAE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12BD3-76C5-8334-39EE-C3A1565F7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8D485-D30F-9F53-4C76-58DC34EC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1402C-C3AC-B1D9-C905-98BAFF141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41CB5-37C9-BD5C-A585-87F57C8B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3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0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5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0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4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35C-C512-E4B0-DF27-B006248F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1BB7D-A6DD-8D04-2C51-740F3AED6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A47AB-51E6-4EC5-B833-22E2063D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B0A6F-3665-DDFA-DAAD-B6688945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EF83E-D4F1-56C4-D02E-E0E910A1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362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5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8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99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87198-295A-434F-A545-1B818EE21066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63050-38D0-4B28-B9BE-4E0A68540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9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2B72-4328-817F-EF69-B49DCAEB2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7C508-F470-BD7E-4785-456A7CEE1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25C6F-68E3-1419-A1AD-433A26F3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F69E3-E8F3-4D8D-3CE3-F52B58DF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6EA02-FAD9-0AA5-E39A-5A6EAFD5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880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8D141-A0A1-B67E-69A7-D196F9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2CBFD-AE73-6A7A-D5B7-753EAA1B2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02F4B-61FD-CC1A-03C9-D0F1848EC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DD977-AFFC-392D-25A9-F9BC2CFBE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0F2E6-AE26-499A-EB51-A275FF49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0F0BA-2BBA-B120-5756-1528B131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433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39674-3CED-6AF5-23C4-C95EE4E3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FC8AE-2A82-22C9-E847-60B71BA16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C9E9E-0231-9269-D97B-E85781C20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30380-0CF1-2ECA-004E-E277084F2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A0687-73B9-205A-85A1-74F19FADB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37E3B-B6EB-ABB5-D7ED-87782A3D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DC389-C0A2-EC16-28C5-1E81BA9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FFC008-C905-AB9B-DEA3-887CFE74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74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9E0B6-DC19-674A-BAF1-3D227EC9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34D4F-623C-4D41-EF49-977566F2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3FF33-0D84-5D9C-4DD6-F98C0D93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E9514-D581-D996-0DA9-CD7658FE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19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DA1D5-2EAF-E64E-13EA-122116D2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C8C5F6-9375-DF58-7FA8-7B59BCBE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8E084-836B-F401-F56D-5A99F27E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7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05A9-7C2C-9242-A5D8-4B86FC0B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52D79-6840-614A-D248-2EFE277F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EF7F7-1455-A360-B14E-8AC7FE593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90DC6-F854-3653-DEB4-3025CB41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7992B-62A0-D156-9D63-81F4BAF0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D8DE5-FAC0-7642-55C0-17AA9B4D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355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D5FB-8955-AC55-840E-7FBA70C9A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9D17D-0D0E-05C1-7D2D-579694E44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F7F83-4B48-85BE-6B65-CBE57B6B7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5013B-8CF2-0DBF-527A-C6718F7A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C4883-52ED-9E36-64F7-18824496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6FF57-C1D8-1880-76C9-C1A05713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73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62459-D024-7C05-5DBA-A0AE9977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3F27B-E0DC-E65A-CC1D-48EB5B5A6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A837D-2CA2-EB7B-73FB-E67456B41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BC1F-77B7-4FCB-B444-465730691DF9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F8C2F-0CF3-A773-C95B-0C0483868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5A145-D130-3D76-B1D5-A60727777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051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1280576" y="322345"/>
            <a:ext cx="672075" cy="3840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8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11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wmf"/><Relationship Id="rId12" Type="http://schemas.openxmlformats.org/officeDocument/2006/relationships/image" Target="../media/image10.gi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4.wmf"/><Relationship Id="rId11" Type="http://schemas.openxmlformats.org/officeDocument/2006/relationships/image" Target="../media/image9.png"/><Relationship Id="rId5" Type="http://schemas.openxmlformats.org/officeDocument/2006/relationships/image" Target="../media/image3.wmf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jpeg"/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jpeg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jpe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19.jpeg"/><Relationship Id="rId1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5.wdp"/><Relationship Id="rId20" Type="http://schemas.openxmlformats.org/officeDocument/2006/relationships/image" Target="../media/image28.png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microsoft.com/office/2007/relationships/hdphoto" Target="../media/hdphoto4.wdp"/><Relationship Id="rId15" Type="http://schemas.openxmlformats.org/officeDocument/2006/relationships/image" Target="../media/image26.png"/><Relationship Id="rId10" Type="http://schemas.openxmlformats.org/officeDocument/2006/relationships/image" Target="../media/image18.png"/><Relationship Id="rId19" Type="http://schemas.microsoft.com/office/2007/relationships/hdphoto" Target="../media/hdphoto6.wdp"/><Relationship Id="rId4" Type="http://schemas.openxmlformats.org/officeDocument/2006/relationships/image" Target="../media/image24.png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6.jpeg"/><Relationship Id="rId11" Type="http://schemas.openxmlformats.org/officeDocument/2006/relationships/image" Target="../media/image20.jpeg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6762755" y="1428737"/>
            <a:ext cx="4381531" cy="1360587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</a:p>
          <a:p>
            <a:pPr algn="ctr"/>
            <a:r>
              <a:rPr lang="en-US" sz="202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3B.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625604" y="3542335"/>
            <a:ext cx="8340505" cy="1620508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BIỂN BÁO GIAO THÔNG </a:t>
            </a:r>
          </a:p>
          <a:p>
            <a:pPr algn="ctr"/>
            <a:endParaRPr lang="en-US" sz="2025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2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025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02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sz="2025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 Phương</a:t>
            </a:r>
            <a:endParaRPr lang="en-US" sz="2025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619219" y="5961973"/>
            <a:ext cx="10191821" cy="834034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25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00221" y="1285860"/>
            <a:ext cx="3048021" cy="1498208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975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1532051" y="1"/>
            <a:ext cx="8965059" cy="903855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49781"/>
              </a:avLst>
            </a:prstTxWarp>
          </a:bodyPr>
          <a:lstStyle/>
          <a:p>
            <a:pPr algn="ctr"/>
            <a:r>
              <a:rPr lang="vi-VN" sz="202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02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TÂN VIÊN</a:t>
            </a:r>
          </a:p>
        </p:txBody>
      </p:sp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1142965" cy="18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85" y="214290"/>
            <a:ext cx="1047715" cy="17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76072"/>
            <a:ext cx="1625605" cy="195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 descr="BƯỚM 5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5735194" y="1666342"/>
            <a:ext cx="621167" cy="10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0414646" y="4796616"/>
            <a:ext cx="1093913" cy="99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9514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2121971" y="1992761"/>
            <a:ext cx="8151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VẬN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10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590126" y="481203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776D1-B9EE-9F4E-4E29-5BE82457D215}"/>
              </a:ext>
            </a:extLst>
          </p:cNvPr>
          <p:cNvSpPr txBox="1"/>
          <p:nvPr/>
        </p:nvSpPr>
        <p:spPr>
          <a:xfrm>
            <a:off x="4187890" y="2701127"/>
            <a:ext cx="38162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hát</a:t>
            </a:r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6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5E1550-7446-559F-67DD-08FB78394B37}"/>
              </a:ext>
            </a:extLst>
          </p:cNvPr>
          <p:cNvSpPr/>
          <p:nvPr/>
        </p:nvSpPr>
        <p:spPr>
          <a:xfrm>
            <a:off x="1390261" y="671805"/>
            <a:ext cx="9647853" cy="548640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Đèn Xanh Đèn Đỏ">
            <a:hlinkClick r:id="" action="ppaction://media"/>
            <a:extLst>
              <a:ext uri="{FF2B5EF4-FFF2-40B4-BE49-F238E27FC236}">
                <a16:creationId xmlns:a16="http://schemas.microsoft.com/office/drawing/2014/main" id="{16E14BF6-1153-5A2A-649A-3A76EBE210C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5771" y="785521"/>
            <a:ext cx="9399037" cy="5286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1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487489" y="1796819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9">
            <a:extLst>
              <a:ext uri="{FF2B5EF4-FFF2-40B4-BE49-F238E27FC236}">
                <a16:creationId xmlns:a16="http://schemas.microsoft.com/office/drawing/2014/main" id="{B25820A3-2026-3DC0-F83A-4B5DDE7DCD01}"/>
              </a:ext>
            </a:extLst>
          </p:cNvPr>
          <p:cNvSpPr/>
          <p:nvPr/>
        </p:nvSpPr>
        <p:spPr>
          <a:xfrm rot="298839">
            <a:off x="6164847" y="1572583"/>
            <a:ext cx="6057761" cy="369730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  <a:gd name="connsiteX0" fmla="*/ 50475 w 902164"/>
              <a:gd name="connsiteY0" fmla="*/ 292154 h 437348"/>
              <a:gd name="connsiteX1" fmla="*/ 902164 w 902164"/>
              <a:gd name="connsiteY1" fmla="*/ 0 h 437348"/>
              <a:gd name="connsiteX2" fmla="*/ 902164 w 902164"/>
              <a:gd name="connsiteY2" fmla="*/ 437348 h 437348"/>
              <a:gd name="connsiteX3" fmla="*/ 0 w 902164"/>
              <a:gd name="connsiteY3" fmla="*/ 436968 h 437348"/>
              <a:gd name="connsiteX4" fmla="*/ 50475 w 902164"/>
              <a:gd name="connsiteY4" fmla="*/ 292154 h 437348"/>
              <a:gd name="connsiteX0" fmla="*/ 50475 w 902164"/>
              <a:gd name="connsiteY0" fmla="*/ 233738 h 378932"/>
              <a:gd name="connsiteX1" fmla="*/ 897412 w 902164"/>
              <a:gd name="connsiteY1" fmla="*/ 0 h 378932"/>
              <a:gd name="connsiteX2" fmla="*/ 902164 w 902164"/>
              <a:gd name="connsiteY2" fmla="*/ 378932 h 378932"/>
              <a:gd name="connsiteX3" fmla="*/ 0 w 902164"/>
              <a:gd name="connsiteY3" fmla="*/ 378552 h 378932"/>
              <a:gd name="connsiteX4" fmla="*/ 50475 w 902164"/>
              <a:gd name="connsiteY4" fmla="*/ 233738 h 378932"/>
              <a:gd name="connsiteX0" fmla="*/ 50475 w 902164"/>
              <a:gd name="connsiteY0" fmla="*/ 204529 h 349723"/>
              <a:gd name="connsiteX1" fmla="*/ 895036 w 902164"/>
              <a:gd name="connsiteY1" fmla="*/ 0 h 349723"/>
              <a:gd name="connsiteX2" fmla="*/ 902164 w 902164"/>
              <a:gd name="connsiteY2" fmla="*/ 349723 h 349723"/>
              <a:gd name="connsiteX3" fmla="*/ 0 w 902164"/>
              <a:gd name="connsiteY3" fmla="*/ 349343 h 349723"/>
              <a:gd name="connsiteX4" fmla="*/ 50475 w 902164"/>
              <a:gd name="connsiteY4" fmla="*/ 204529 h 349723"/>
              <a:gd name="connsiteX0" fmla="*/ 50475 w 898303"/>
              <a:gd name="connsiteY0" fmla="*/ 204529 h 370532"/>
              <a:gd name="connsiteX1" fmla="*/ 895036 w 898303"/>
              <a:gd name="connsiteY1" fmla="*/ 0 h 370532"/>
              <a:gd name="connsiteX2" fmla="*/ 898303 w 898303"/>
              <a:gd name="connsiteY2" fmla="*/ 370532 h 370532"/>
              <a:gd name="connsiteX3" fmla="*/ 0 w 898303"/>
              <a:gd name="connsiteY3" fmla="*/ 349343 h 370532"/>
              <a:gd name="connsiteX4" fmla="*/ 50475 w 898303"/>
              <a:gd name="connsiteY4" fmla="*/ 204529 h 370532"/>
              <a:gd name="connsiteX0" fmla="*/ 50475 w 899670"/>
              <a:gd name="connsiteY0" fmla="*/ 204529 h 369730"/>
              <a:gd name="connsiteX1" fmla="*/ 895036 w 899670"/>
              <a:gd name="connsiteY1" fmla="*/ 0 h 369730"/>
              <a:gd name="connsiteX2" fmla="*/ 899670 w 899670"/>
              <a:gd name="connsiteY2" fmla="*/ 369730 h 369730"/>
              <a:gd name="connsiteX3" fmla="*/ 0 w 899670"/>
              <a:gd name="connsiteY3" fmla="*/ 349343 h 369730"/>
              <a:gd name="connsiteX4" fmla="*/ 50475 w 899670"/>
              <a:gd name="connsiteY4" fmla="*/ 204529 h 36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70" h="369730">
                <a:moveTo>
                  <a:pt x="50475" y="204529"/>
                </a:moveTo>
                <a:lnTo>
                  <a:pt x="895036" y="0"/>
                </a:lnTo>
                <a:cubicBezTo>
                  <a:pt x="896581" y="123243"/>
                  <a:pt x="898125" y="246487"/>
                  <a:pt x="899670" y="369730"/>
                </a:cubicBezTo>
                <a:lnTo>
                  <a:pt x="0" y="349343"/>
                </a:lnTo>
                <a:lnTo>
                  <a:pt x="50475" y="204529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9D85E6-D165-665B-88F0-32748F3A9FEB}"/>
              </a:ext>
            </a:extLst>
          </p:cNvPr>
          <p:cNvSpPr/>
          <p:nvPr/>
        </p:nvSpPr>
        <p:spPr>
          <a:xfrm>
            <a:off x="0" y="-20413"/>
            <a:ext cx="12192000" cy="1914527"/>
          </a:xfrm>
          <a:custGeom>
            <a:avLst/>
            <a:gdLst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0 w 12192000"/>
              <a:gd name="connsiteY3" fmla="*/ 1923858 h 1923858"/>
              <a:gd name="connsiteX4" fmla="*/ 0 w 12192000"/>
              <a:gd name="connsiteY4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99584 w 12192000"/>
              <a:gd name="connsiteY3" fmla="*/ 1923858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83979 w 12192000"/>
              <a:gd name="connsiteY2" fmla="*/ 18835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23858">
                <a:moveTo>
                  <a:pt x="0" y="0"/>
                </a:moveTo>
                <a:lnTo>
                  <a:pt x="12192000" y="0"/>
                </a:lnTo>
                <a:cubicBezTo>
                  <a:pt x="12189326" y="627853"/>
                  <a:pt x="12186653" y="1255705"/>
                  <a:pt x="12183979" y="1883558"/>
                </a:cubicBezTo>
                <a:cubicBezTo>
                  <a:pt x="10113620" y="1740489"/>
                  <a:pt x="8069943" y="1535082"/>
                  <a:pt x="5980923" y="1494650"/>
                </a:cubicBezTo>
                <a:cubicBezTo>
                  <a:pt x="3959290" y="1479099"/>
                  <a:pt x="1993641" y="1780789"/>
                  <a:pt x="0" y="1923858"/>
                </a:cubicBezTo>
                <a:lnTo>
                  <a:pt x="0" y="0"/>
                </a:lnTo>
                <a:close/>
              </a:path>
            </a:pathLst>
          </a:custGeom>
          <a:solidFill>
            <a:srgbClr val="38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296B97-0F87-78A4-204D-02EAB246C14D}"/>
              </a:ext>
            </a:extLst>
          </p:cNvPr>
          <p:cNvSpPr/>
          <p:nvPr/>
        </p:nvSpPr>
        <p:spPr>
          <a:xfrm rot="20953350">
            <a:off x="-55813" y="1217219"/>
            <a:ext cx="881388" cy="468509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164" h="468509">
                <a:moveTo>
                  <a:pt x="95860" y="0"/>
                </a:moveTo>
                <a:lnTo>
                  <a:pt x="902164" y="31161"/>
                </a:lnTo>
                <a:lnTo>
                  <a:pt x="902164" y="468509"/>
                </a:lnTo>
                <a:lnTo>
                  <a:pt x="0" y="468129"/>
                </a:lnTo>
                <a:lnTo>
                  <a:pt x="95860" y="0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9F29AC2F-0761-D6A7-9046-9269694FE42B}"/>
              </a:ext>
            </a:extLst>
          </p:cNvPr>
          <p:cNvSpPr/>
          <p:nvPr/>
        </p:nvSpPr>
        <p:spPr>
          <a:xfrm>
            <a:off x="-1" y="1289306"/>
            <a:ext cx="12217037" cy="967023"/>
          </a:xfrm>
          <a:custGeom>
            <a:avLst/>
            <a:gdLst>
              <a:gd name="connsiteX0" fmla="*/ 0 w 12192000"/>
              <a:gd name="connsiteY0" fmla="*/ 0 h 244936"/>
              <a:gd name="connsiteX1" fmla="*/ 12192000 w 12192000"/>
              <a:gd name="connsiteY1" fmla="*/ 0 h 244936"/>
              <a:gd name="connsiteX2" fmla="*/ 12192000 w 12192000"/>
              <a:gd name="connsiteY2" fmla="*/ 244936 h 244936"/>
              <a:gd name="connsiteX3" fmla="*/ 0 w 12192000"/>
              <a:gd name="connsiteY3" fmla="*/ 244936 h 244936"/>
              <a:gd name="connsiteX4" fmla="*/ 0 w 12192000"/>
              <a:gd name="connsiteY4" fmla="*/ 0 h 244936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244936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30332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121298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0 w 12192000"/>
              <a:gd name="connsiteY0" fmla="*/ 0 h 552845"/>
              <a:gd name="connsiteX1" fmla="*/ 12192000 w 12192000"/>
              <a:gd name="connsiteY1" fmla="*/ 121298 h 552845"/>
              <a:gd name="connsiteX2" fmla="*/ 12164009 w 12192000"/>
              <a:gd name="connsiteY2" fmla="*/ 160961 h 552845"/>
              <a:gd name="connsiteX3" fmla="*/ 18662 w 12192000"/>
              <a:gd name="connsiteY3" fmla="*/ 552845 h 552845"/>
              <a:gd name="connsiteX4" fmla="*/ 0 w 12192000"/>
              <a:gd name="connsiteY4" fmla="*/ 0 h 552845"/>
              <a:gd name="connsiteX0" fmla="*/ 9330 w 12201330"/>
              <a:gd name="connsiteY0" fmla="*/ 0 h 562175"/>
              <a:gd name="connsiteX1" fmla="*/ 12201330 w 12201330"/>
              <a:gd name="connsiteY1" fmla="*/ 121298 h 562175"/>
              <a:gd name="connsiteX2" fmla="*/ 12173339 w 12201330"/>
              <a:gd name="connsiteY2" fmla="*/ 160961 h 562175"/>
              <a:gd name="connsiteX3" fmla="*/ 0 w 12201330"/>
              <a:gd name="connsiteY3" fmla="*/ 562175 h 562175"/>
              <a:gd name="connsiteX4" fmla="*/ 9330 w 12201330"/>
              <a:gd name="connsiteY4" fmla="*/ 0 h 562175"/>
              <a:gd name="connsiteX0" fmla="*/ 0 w 12201331"/>
              <a:gd name="connsiteY0" fmla="*/ 0 h 590167"/>
              <a:gd name="connsiteX1" fmla="*/ 12201331 w 12201331"/>
              <a:gd name="connsiteY1" fmla="*/ 149290 h 590167"/>
              <a:gd name="connsiteX2" fmla="*/ 12173340 w 12201331"/>
              <a:gd name="connsiteY2" fmla="*/ 188953 h 590167"/>
              <a:gd name="connsiteX3" fmla="*/ 1 w 12201331"/>
              <a:gd name="connsiteY3" fmla="*/ 590167 h 590167"/>
              <a:gd name="connsiteX4" fmla="*/ 0 w 12201331"/>
              <a:gd name="connsiteY4" fmla="*/ 0 h 590167"/>
              <a:gd name="connsiteX0" fmla="*/ 0 w 12201331"/>
              <a:gd name="connsiteY0" fmla="*/ 0 h 534183"/>
              <a:gd name="connsiteX1" fmla="*/ 12201331 w 12201331"/>
              <a:gd name="connsiteY1" fmla="*/ 93306 h 534183"/>
              <a:gd name="connsiteX2" fmla="*/ 12173340 w 12201331"/>
              <a:gd name="connsiteY2" fmla="*/ 132969 h 534183"/>
              <a:gd name="connsiteX3" fmla="*/ 1 w 12201331"/>
              <a:gd name="connsiteY3" fmla="*/ 534183 h 534183"/>
              <a:gd name="connsiteX4" fmla="*/ 0 w 12201331"/>
              <a:gd name="connsiteY4" fmla="*/ 0 h 534183"/>
              <a:gd name="connsiteX0" fmla="*/ 0 w 12201331"/>
              <a:gd name="connsiteY0" fmla="*/ 18662 h 440877"/>
              <a:gd name="connsiteX1" fmla="*/ 12201331 w 12201331"/>
              <a:gd name="connsiteY1" fmla="*/ 0 h 440877"/>
              <a:gd name="connsiteX2" fmla="*/ 12173340 w 12201331"/>
              <a:gd name="connsiteY2" fmla="*/ 39663 h 440877"/>
              <a:gd name="connsiteX3" fmla="*/ 1 w 12201331"/>
              <a:gd name="connsiteY3" fmla="*/ 440877 h 440877"/>
              <a:gd name="connsiteX4" fmla="*/ 0 w 12201331"/>
              <a:gd name="connsiteY4" fmla="*/ 18662 h 440877"/>
              <a:gd name="connsiteX0" fmla="*/ 0 w 12201331"/>
              <a:gd name="connsiteY0" fmla="*/ 18662 h 515522"/>
              <a:gd name="connsiteX1" fmla="*/ 12201331 w 12201331"/>
              <a:gd name="connsiteY1" fmla="*/ 0 h 515522"/>
              <a:gd name="connsiteX2" fmla="*/ 12173340 w 12201331"/>
              <a:gd name="connsiteY2" fmla="*/ 39663 h 515522"/>
              <a:gd name="connsiteX3" fmla="*/ 1 w 12201331"/>
              <a:gd name="connsiteY3" fmla="*/ 515522 h 515522"/>
              <a:gd name="connsiteX4" fmla="*/ 0 w 12201331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01737 h 719895"/>
              <a:gd name="connsiteX1" fmla="*/ 12201331 w 12201332"/>
              <a:gd name="connsiteY1" fmla="*/ 83075 h 719895"/>
              <a:gd name="connsiteX2" fmla="*/ 12201332 w 12201332"/>
              <a:gd name="connsiteY2" fmla="*/ 113408 h 719895"/>
              <a:gd name="connsiteX3" fmla="*/ 1 w 12201332"/>
              <a:gd name="connsiteY3" fmla="*/ 719895 h 719895"/>
              <a:gd name="connsiteX4" fmla="*/ 0 w 12201332"/>
              <a:gd name="connsiteY4" fmla="*/ 101737 h 719895"/>
              <a:gd name="connsiteX0" fmla="*/ 0 w 12201332"/>
              <a:gd name="connsiteY0" fmla="*/ 88056 h 706214"/>
              <a:gd name="connsiteX1" fmla="*/ 5477070 w 12201332"/>
              <a:gd name="connsiteY1" fmla="*/ 2543 h 706214"/>
              <a:gd name="connsiteX2" fmla="*/ 12201331 w 12201332"/>
              <a:gd name="connsiteY2" fmla="*/ 69394 h 706214"/>
              <a:gd name="connsiteX3" fmla="*/ 12201332 w 12201332"/>
              <a:gd name="connsiteY3" fmla="*/ 99727 h 706214"/>
              <a:gd name="connsiteX4" fmla="*/ 1 w 12201332"/>
              <a:gd name="connsiteY4" fmla="*/ 706214 h 706214"/>
              <a:gd name="connsiteX5" fmla="*/ 0 w 12201332"/>
              <a:gd name="connsiteY5" fmla="*/ 88056 h 706214"/>
              <a:gd name="connsiteX0" fmla="*/ 0 w 12201332"/>
              <a:gd name="connsiteY0" fmla="*/ 150827 h 768985"/>
              <a:gd name="connsiteX1" fmla="*/ 5467740 w 12201332"/>
              <a:gd name="connsiteY1" fmla="*/ 0 h 768985"/>
              <a:gd name="connsiteX2" fmla="*/ 12201331 w 12201332"/>
              <a:gd name="connsiteY2" fmla="*/ 132165 h 768985"/>
              <a:gd name="connsiteX3" fmla="*/ 12201332 w 12201332"/>
              <a:gd name="connsiteY3" fmla="*/ 162498 h 768985"/>
              <a:gd name="connsiteX4" fmla="*/ 1 w 12201332"/>
              <a:gd name="connsiteY4" fmla="*/ 768985 h 768985"/>
              <a:gd name="connsiteX5" fmla="*/ 0 w 12201332"/>
              <a:gd name="connsiteY5" fmla="*/ 150827 h 768985"/>
              <a:gd name="connsiteX0" fmla="*/ 0 w 12201332"/>
              <a:gd name="connsiteY0" fmla="*/ 188149 h 806307"/>
              <a:gd name="connsiteX1" fmla="*/ 5467740 w 12201332"/>
              <a:gd name="connsiteY1" fmla="*/ 0 h 806307"/>
              <a:gd name="connsiteX2" fmla="*/ 12201331 w 12201332"/>
              <a:gd name="connsiteY2" fmla="*/ 169487 h 806307"/>
              <a:gd name="connsiteX3" fmla="*/ 12201332 w 12201332"/>
              <a:gd name="connsiteY3" fmla="*/ 199820 h 806307"/>
              <a:gd name="connsiteX4" fmla="*/ 1 w 12201332"/>
              <a:gd name="connsiteY4" fmla="*/ 806307 h 806307"/>
              <a:gd name="connsiteX5" fmla="*/ 0 w 12201332"/>
              <a:gd name="connsiteY5" fmla="*/ 188149 h 806307"/>
              <a:gd name="connsiteX0" fmla="*/ 0 w 12201332"/>
              <a:gd name="connsiteY0" fmla="*/ 122834 h 740992"/>
              <a:gd name="connsiteX1" fmla="*/ 5477070 w 12201332"/>
              <a:gd name="connsiteY1" fmla="*/ 0 h 740992"/>
              <a:gd name="connsiteX2" fmla="*/ 12201331 w 12201332"/>
              <a:gd name="connsiteY2" fmla="*/ 104172 h 740992"/>
              <a:gd name="connsiteX3" fmla="*/ 12201332 w 12201332"/>
              <a:gd name="connsiteY3" fmla="*/ 134505 h 740992"/>
              <a:gd name="connsiteX4" fmla="*/ 1 w 12201332"/>
              <a:gd name="connsiteY4" fmla="*/ 740992 h 740992"/>
              <a:gd name="connsiteX5" fmla="*/ 0 w 12201332"/>
              <a:gd name="connsiteY5" fmla="*/ 122834 h 740992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244132 h 862290"/>
              <a:gd name="connsiteX1" fmla="*/ 5467740 w 12201332"/>
              <a:gd name="connsiteY1" fmla="*/ 0 h 862290"/>
              <a:gd name="connsiteX2" fmla="*/ 12201331 w 12201332"/>
              <a:gd name="connsiteY2" fmla="*/ 225470 h 862290"/>
              <a:gd name="connsiteX3" fmla="*/ 12201332 w 12201332"/>
              <a:gd name="connsiteY3" fmla="*/ 255803 h 862290"/>
              <a:gd name="connsiteX4" fmla="*/ 1 w 12201332"/>
              <a:gd name="connsiteY4" fmla="*/ 862290 h 862290"/>
              <a:gd name="connsiteX5" fmla="*/ 0 w 12201332"/>
              <a:gd name="connsiteY5" fmla="*/ 244132 h 862290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348583 h 966741"/>
              <a:gd name="connsiteX1" fmla="*/ 5458410 w 12201332"/>
              <a:gd name="connsiteY1" fmla="*/ 11145 h 966741"/>
              <a:gd name="connsiteX2" fmla="*/ 12201331 w 12201332"/>
              <a:gd name="connsiteY2" fmla="*/ 432558 h 966741"/>
              <a:gd name="connsiteX3" fmla="*/ 12201332 w 12201332"/>
              <a:gd name="connsiteY3" fmla="*/ 462891 h 966741"/>
              <a:gd name="connsiteX4" fmla="*/ 1 w 12201332"/>
              <a:gd name="connsiteY4" fmla="*/ 966741 h 966741"/>
              <a:gd name="connsiteX5" fmla="*/ 0 w 12201332"/>
              <a:gd name="connsiteY5" fmla="*/ 348583 h 966741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312588 h 930746"/>
              <a:gd name="connsiteX1" fmla="*/ 5458409 w 12201332"/>
              <a:gd name="connsiteY1" fmla="*/ 12473 h 930746"/>
              <a:gd name="connsiteX2" fmla="*/ 12201331 w 12201332"/>
              <a:gd name="connsiteY2" fmla="*/ 396563 h 930746"/>
              <a:gd name="connsiteX3" fmla="*/ 12201332 w 12201332"/>
              <a:gd name="connsiteY3" fmla="*/ 426896 h 930746"/>
              <a:gd name="connsiteX4" fmla="*/ 1 w 12201332"/>
              <a:gd name="connsiteY4" fmla="*/ 930746 h 930746"/>
              <a:gd name="connsiteX5" fmla="*/ 0 w 12201332"/>
              <a:gd name="connsiteY5" fmla="*/ 312588 h 930746"/>
              <a:gd name="connsiteX0" fmla="*/ 0 w 12201332"/>
              <a:gd name="connsiteY0" fmla="*/ 312588 h 937859"/>
              <a:gd name="connsiteX1" fmla="*/ 5458409 w 12201332"/>
              <a:gd name="connsiteY1" fmla="*/ 12473 h 937859"/>
              <a:gd name="connsiteX2" fmla="*/ 12201331 w 12201332"/>
              <a:gd name="connsiteY2" fmla="*/ 396563 h 937859"/>
              <a:gd name="connsiteX3" fmla="*/ 12201332 w 12201332"/>
              <a:gd name="connsiteY3" fmla="*/ 426896 h 937859"/>
              <a:gd name="connsiteX4" fmla="*/ 3209731 w 12201332"/>
              <a:gd name="connsiteY4" fmla="*/ 634947 h 937859"/>
              <a:gd name="connsiteX5" fmla="*/ 1 w 12201332"/>
              <a:gd name="connsiteY5" fmla="*/ 930746 h 937859"/>
              <a:gd name="connsiteX6" fmla="*/ 0 w 12201332"/>
              <a:gd name="connsiteY6" fmla="*/ 312588 h 937859"/>
              <a:gd name="connsiteX0" fmla="*/ 0 w 12201332"/>
              <a:gd name="connsiteY0" fmla="*/ 312588 h 934521"/>
              <a:gd name="connsiteX1" fmla="*/ 5458409 w 12201332"/>
              <a:gd name="connsiteY1" fmla="*/ 12473 h 934521"/>
              <a:gd name="connsiteX2" fmla="*/ 12201331 w 12201332"/>
              <a:gd name="connsiteY2" fmla="*/ 396563 h 934521"/>
              <a:gd name="connsiteX3" fmla="*/ 12201332 w 12201332"/>
              <a:gd name="connsiteY3" fmla="*/ 426896 h 934521"/>
              <a:gd name="connsiteX4" fmla="*/ 3256384 w 12201332"/>
              <a:gd name="connsiteY4" fmla="*/ 364360 h 934521"/>
              <a:gd name="connsiteX5" fmla="*/ 1 w 12201332"/>
              <a:gd name="connsiteY5" fmla="*/ 930746 h 934521"/>
              <a:gd name="connsiteX6" fmla="*/ 0 w 12201332"/>
              <a:gd name="connsiteY6" fmla="*/ 312588 h 934521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1088519"/>
              <a:gd name="connsiteX1" fmla="*/ 5458409 w 12201332"/>
              <a:gd name="connsiteY1" fmla="*/ 12473 h 1088519"/>
              <a:gd name="connsiteX2" fmla="*/ 12201331 w 12201332"/>
              <a:gd name="connsiteY2" fmla="*/ 396563 h 1088519"/>
              <a:gd name="connsiteX3" fmla="*/ 12201332 w 12201332"/>
              <a:gd name="connsiteY3" fmla="*/ 426896 h 1088519"/>
              <a:gd name="connsiteX4" fmla="*/ 3256384 w 12201332"/>
              <a:gd name="connsiteY4" fmla="*/ 364360 h 1088519"/>
              <a:gd name="connsiteX5" fmla="*/ 1 w 12201332"/>
              <a:gd name="connsiteY5" fmla="*/ 930746 h 1088519"/>
              <a:gd name="connsiteX6" fmla="*/ 0 w 12201332"/>
              <a:gd name="connsiteY6" fmla="*/ 312588 h 1088519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932736"/>
              <a:gd name="connsiteX1" fmla="*/ 5458409 w 12201332"/>
              <a:gd name="connsiteY1" fmla="*/ 12473 h 932736"/>
              <a:gd name="connsiteX2" fmla="*/ 12201331 w 12201332"/>
              <a:gd name="connsiteY2" fmla="*/ 396563 h 932736"/>
              <a:gd name="connsiteX3" fmla="*/ 12201332 w 12201332"/>
              <a:gd name="connsiteY3" fmla="*/ 426896 h 932736"/>
              <a:gd name="connsiteX4" fmla="*/ 3256384 w 12201332"/>
              <a:gd name="connsiteY4" fmla="*/ 364360 h 932736"/>
              <a:gd name="connsiteX5" fmla="*/ 1 w 12201332"/>
              <a:gd name="connsiteY5" fmla="*/ 930746 h 932736"/>
              <a:gd name="connsiteX6" fmla="*/ 0 w 12201332"/>
              <a:gd name="connsiteY6" fmla="*/ 312588 h 932736"/>
              <a:gd name="connsiteX0" fmla="*/ 243286 w 12444618"/>
              <a:gd name="connsiteY0" fmla="*/ 312588 h 931023"/>
              <a:gd name="connsiteX1" fmla="*/ 5701695 w 12444618"/>
              <a:gd name="connsiteY1" fmla="*/ 12473 h 931023"/>
              <a:gd name="connsiteX2" fmla="*/ 12444617 w 12444618"/>
              <a:gd name="connsiteY2" fmla="*/ 396563 h 931023"/>
              <a:gd name="connsiteX3" fmla="*/ 12444618 w 12444618"/>
              <a:gd name="connsiteY3" fmla="*/ 426896 h 931023"/>
              <a:gd name="connsiteX4" fmla="*/ 3527662 w 12444618"/>
              <a:gd name="connsiteY4" fmla="*/ 392352 h 931023"/>
              <a:gd name="connsiteX5" fmla="*/ 243287 w 12444618"/>
              <a:gd name="connsiteY5" fmla="*/ 930746 h 931023"/>
              <a:gd name="connsiteX6" fmla="*/ 243286 w 12444618"/>
              <a:gd name="connsiteY6" fmla="*/ 312588 h 931023"/>
              <a:gd name="connsiteX0" fmla="*/ 6911 w 12208243"/>
              <a:gd name="connsiteY0" fmla="*/ 312588 h 1004987"/>
              <a:gd name="connsiteX1" fmla="*/ 5465320 w 12208243"/>
              <a:gd name="connsiteY1" fmla="*/ 12473 h 1004987"/>
              <a:gd name="connsiteX2" fmla="*/ 12208242 w 12208243"/>
              <a:gd name="connsiteY2" fmla="*/ 396563 h 1004987"/>
              <a:gd name="connsiteX3" fmla="*/ 12208243 w 12208243"/>
              <a:gd name="connsiteY3" fmla="*/ 426896 h 1004987"/>
              <a:gd name="connsiteX4" fmla="*/ 3291287 w 12208243"/>
              <a:gd name="connsiteY4" fmla="*/ 392352 h 1004987"/>
              <a:gd name="connsiteX5" fmla="*/ 6912 w 12208243"/>
              <a:gd name="connsiteY5" fmla="*/ 930746 h 1004987"/>
              <a:gd name="connsiteX6" fmla="*/ 6911 w 12208243"/>
              <a:gd name="connsiteY6" fmla="*/ 312588 h 1004987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1756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6"/>
              <a:gd name="connsiteY0" fmla="*/ 312588 h 931026"/>
              <a:gd name="connsiteX1" fmla="*/ 5461174 w 12204096"/>
              <a:gd name="connsiteY1" fmla="*/ 12473 h 931026"/>
              <a:gd name="connsiteX2" fmla="*/ 12204096 w 12204096"/>
              <a:gd name="connsiteY2" fmla="*/ 396563 h 931026"/>
              <a:gd name="connsiteX3" fmla="*/ 3287141 w 12204096"/>
              <a:gd name="connsiteY3" fmla="*/ 392352 h 931026"/>
              <a:gd name="connsiteX4" fmla="*/ 2766 w 12204096"/>
              <a:gd name="connsiteY4" fmla="*/ 930746 h 931026"/>
              <a:gd name="connsiteX5" fmla="*/ 2765 w 12204096"/>
              <a:gd name="connsiteY5" fmla="*/ 312588 h 931026"/>
              <a:gd name="connsiteX0" fmla="*/ 2765 w 12222772"/>
              <a:gd name="connsiteY0" fmla="*/ 312588 h 931029"/>
              <a:gd name="connsiteX1" fmla="*/ 5461174 w 12222772"/>
              <a:gd name="connsiteY1" fmla="*/ 12473 h 931029"/>
              <a:gd name="connsiteX2" fmla="*/ 12204096 w 12222772"/>
              <a:gd name="connsiteY2" fmla="*/ 396563 h 931029"/>
              <a:gd name="connsiteX3" fmla="*/ 7336628 w 12222772"/>
              <a:gd name="connsiteY3" fmla="*/ 374143 h 931029"/>
              <a:gd name="connsiteX4" fmla="*/ 3287141 w 12222772"/>
              <a:gd name="connsiteY4" fmla="*/ 392352 h 931029"/>
              <a:gd name="connsiteX5" fmla="*/ 2766 w 12222772"/>
              <a:gd name="connsiteY5" fmla="*/ 930746 h 931029"/>
              <a:gd name="connsiteX6" fmla="*/ 2765 w 12222772"/>
              <a:gd name="connsiteY6" fmla="*/ 312588 h 931029"/>
              <a:gd name="connsiteX0" fmla="*/ 2765 w 12222684"/>
              <a:gd name="connsiteY0" fmla="*/ 312588 h 931029"/>
              <a:gd name="connsiteX1" fmla="*/ 5461174 w 12222684"/>
              <a:gd name="connsiteY1" fmla="*/ 12473 h 931029"/>
              <a:gd name="connsiteX2" fmla="*/ 12204096 w 12222684"/>
              <a:gd name="connsiteY2" fmla="*/ 396563 h 931029"/>
              <a:gd name="connsiteX3" fmla="*/ 7317967 w 12222684"/>
              <a:gd name="connsiteY3" fmla="*/ 243515 h 931029"/>
              <a:gd name="connsiteX4" fmla="*/ 3287141 w 12222684"/>
              <a:gd name="connsiteY4" fmla="*/ 392352 h 931029"/>
              <a:gd name="connsiteX5" fmla="*/ 2766 w 12222684"/>
              <a:gd name="connsiteY5" fmla="*/ 930746 h 931029"/>
              <a:gd name="connsiteX6" fmla="*/ 2765 w 12222684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48582 h 967023"/>
              <a:gd name="connsiteX1" fmla="*/ 5675778 w 12223036"/>
              <a:gd name="connsiteY1" fmla="*/ 11145 h 967023"/>
              <a:gd name="connsiteX2" fmla="*/ 12204096 w 12223036"/>
              <a:gd name="connsiteY2" fmla="*/ 432557 h 967023"/>
              <a:gd name="connsiteX3" fmla="*/ 7317967 w 12223036"/>
              <a:gd name="connsiteY3" fmla="*/ 279509 h 967023"/>
              <a:gd name="connsiteX4" fmla="*/ 3287141 w 12223036"/>
              <a:gd name="connsiteY4" fmla="*/ 428346 h 967023"/>
              <a:gd name="connsiteX5" fmla="*/ 2766 w 12223036"/>
              <a:gd name="connsiteY5" fmla="*/ 966740 h 967023"/>
              <a:gd name="connsiteX6" fmla="*/ 2765 w 12223036"/>
              <a:gd name="connsiteY6" fmla="*/ 348582 h 967023"/>
              <a:gd name="connsiteX0" fmla="*/ 2765 w 12436311"/>
              <a:gd name="connsiteY0" fmla="*/ 348582 h 967023"/>
              <a:gd name="connsiteX1" fmla="*/ 5675778 w 12436311"/>
              <a:gd name="connsiteY1" fmla="*/ 11145 h 967023"/>
              <a:gd name="connsiteX2" fmla="*/ 12204096 w 12436311"/>
              <a:gd name="connsiteY2" fmla="*/ 432557 h 967023"/>
              <a:gd name="connsiteX3" fmla="*/ 10633755 w 12436311"/>
              <a:gd name="connsiteY3" fmla="*/ 381441 h 967023"/>
              <a:gd name="connsiteX4" fmla="*/ 7317967 w 12436311"/>
              <a:gd name="connsiteY4" fmla="*/ 279509 h 967023"/>
              <a:gd name="connsiteX5" fmla="*/ 3287141 w 12436311"/>
              <a:gd name="connsiteY5" fmla="*/ 428346 h 967023"/>
              <a:gd name="connsiteX6" fmla="*/ 2766 w 12436311"/>
              <a:gd name="connsiteY6" fmla="*/ 966740 h 967023"/>
              <a:gd name="connsiteX7" fmla="*/ 2765 w 12436311"/>
              <a:gd name="connsiteY7" fmla="*/ 348582 h 967023"/>
              <a:gd name="connsiteX0" fmla="*/ 2765 w 12813363"/>
              <a:gd name="connsiteY0" fmla="*/ 348582 h 967023"/>
              <a:gd name="connsiteX1" fmla="*/ 5675778 w 12813363"/>
              <a:gd name="connsiteY1" fmla="*/ 11145 h 967023"/>
              <a:gd name="connsiteX2" fmla="*/ 12204096 w 12813363"/>
              <a:gd name="connsiteY2" fmla="*/ 432557 h 967023"/>
              <a:gd name="connsiteX3" fmla="*/ 12191968 w 12813363"/>
              <a:gd name="connsiteY3" fmla="*/ 540061 h 967023"/>
              <a:gd name="connsiteX4" fmla="*/ 7317967 w 12813363"/>
              <a:gd name="connsiteY4" fmla="*/ 279509 h 967023"/>
              <a:gd name="connsiteX5" fmla="*/ 3287141 w 12813363"/>
              <a:gd name="connsiteY5" fmla="*/ 428346 h 967023"/>
              <a:gd name="connsiteX6" fmla="*/ 2766 w 12813363"/>
              <a:gd name="connsiteY6" fmla="*/ 966740 h 967023"/>
              <a:gd name="connsiteX7" fmla="*/ 2765 w 12813363"/>
              <a:gd name="connsiteY7" fmla="*/ 348582 h 967023"/>
              <a:gd name="connsiteX0" fmla="*/ 2765 w 12562524"/>
              <a:gd name="connsiteY0" fmla="*/ 348582 h 967023"/>
              <a:gd name="connsiteX1" fmla="*/ 5675778 w 12562524"/>
              <a:gd name="connsiteY1" fmla="*/ 11145 h 967023"/>
              <a:gd name="connsiteX2" fmla="*/ 12204096 w 12562524"/>
              <a:gd name="connsiteY2" fmla="*/ 432557 h 967023"/>
              <a:gd name="connsiteX3" fmla="*/ 12191968 w 12562524"/>
              <a:gd name="connsiteY3" fmla="*/ 540061 h 967023"/>
              <a:gd name="connsiteX4" fmla="*/ 7317967 w 12562524"/>
              <a:gd name="connsiteY4" fmla="*/ 279509 h 967023"/>
              <a:gd name="connsiteX5" fmla="*/ 3287141 w 12562524"/>
              <a:gd name="connsiteY5" fmla="*/ 428346 h 967023"/>
              <a:gd name="connsiteX6" fmla="*/ 2766 w 12562524"/>
              <a:gd name="connsiteY6" fmla="*/ 966740 h 967023"/>
              <a:gd name="connsiteX7" fmla="*/ 2765 w 12562524"/>
              <a:gd name="connsiteY7" fmla="*/ 348582 h 967023"/>
              <a:gd name="connsiteX0" fmla="*/ 2765 w 12214274"/>
              <a:gd name="connsiteY0" fmla="*/ 348582 h 967023"/>
              <a:gd name="connsiteX1" fmla="*/ 5675778 w 12214274"/>
              <a:gd name="connsiteY1" fmla="*/ 11145 h 967023"/>
              <a:gd name="connsiteX2" fmla="*/ 12204096 w 12214274"/>
              <a:gd name="connsiteY2" fmla="*/ 432557 h 967023"/>
              <a:gd name="connsiteX3" fmla="*/ 12191968 w 12214274"/>
              <a:gd name="connsiteY3" fmla="*/ 540061 h 967023"/>
              <a:gd name="connsiteX4" fmla="*/ 7317967 w 12214274"/>
              <a:gd name="connsiteY4" fmla="*/ 279509 h 967023"/>
              <a:gd name="connsiteX5" fmla="*/ 3287141 w 12214274"/>
              <a:gd name="connsiteY5" fmla="*/ 428346 h 967023"/>
              <a:gd name="connsiteX6" fmla="*/ 2766 w 12214274"/>
              <a:gd name="connsiteY6" fmla="*/ 966740 h 967023"/>
              <a:gd name="connsiteX7" fmla="*/ 2765 w 12214274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3255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2322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02738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49391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3490"/>
              <a:gd name="connsiteY0" fmla="*/ 348582 h 967023"/>
              <a:gd name="connsiteX1" fmla="*/ 5675778 w 12213490"/>
              <a:gd name="connsiteY1" fmla="*/ 11145 h 967023"/>
              <a:gd name="connsiteX2" fmla="*/ 12204096 w 12213490"/>
              <a:gd name="connsiteY2" fmla="*/ 423227 h 967023"/>
              <a:gd name="connsiteX3" fmla="*/ 12188252 w 12213490"/>
              <a:gd name="connsiteY3" fmla="*/ 539594 h 967023"/>
              <a:gd name="connsiteX4" fmla="*/ 7317967 w 12213490"/>
              <a:gd name="connsiteY4" fmla="*/ 279509 h 967023"/>
              <a:gd name="connsiteX5" fmla="*/ 3287141 w 12213490"/>
              <a:gd name="connsiteY5" fmla="*/ 428346 h 967023"/>
              <a:gd name="connsiteX6" fmla="*/ 2766 w 12213490"/>
              <a:gd name="connsiteY6" fmla="*/ 966740 h 967023"/>
              <a:gd name="connsiteX7" fmla="*/ 2765 w 12213490"/>
              <a:gd name="connsiteY7" fmla="*/ 348582 h 967023"/>
              <a:gd name="connsiteX0" fmla="*/ 2765 w 12212952"/>
              <a:gd name="connsiteY0" fmla="*/ 348582 h 967023"/>
              <a:gd name="connsiteX1" fmla="*/ 5675778 w 12212952"/>
              <a:gd name="connsiteY1" fmla="*/ 11145 h 967023"/>
              <a:gd name="connsiteX2" fmla="*/ 12204096 w 12212952"/>
              <a:gd name="connsiteY2" fmla="*/ 423227 h 967023"/>
              <a:gd name="connsiteX3" fmla="*/ 12188252 w 12212952"/>
              <a:gd name="connsiteY3" fmla="*/ 539594 h 967023"/>
              <a:gd name="connsiteX4" fmla="*/ 7317967 w 12212952"/>
              <a:gd name="connsiteY4" fmla="*/ 279509 h 967023"/>
              <a:gd name="connsiteX5" fmla="*/ 3287141 w 12212952"/>
              <a:gd name="connsiteY5" fmla="*/ 428346 h 967023"/>
              <a:gd name="connsiteX6" fmla="*/ 2766 w 12212952"/>
              <a:gd name="connsiteY6" fmla="*/ 966740 h 967023"/>
              <a:gd name="connsiteX7" fmla="*/ 2765 w 12212952"/>
              <a:gd name="connsiteY7" fmla="*/ 348582 h 967023"/>
              <a:gd name="connsiteX0" fmla="*/ 2765 w 12194120"/>
              <a:gd name="connsiteY0" fmla="*/ 348582 h 967023"/>
              <a:gd name="connsiteX1" fmla="*/ 5675778 w 12194120"/>
              <a:gd name="connsiteY1" fmla="*/ 11145 h 967023"/>
              <a:gd name="connsiteX2" fmla="*/ 12174742 w 12194120"/>
              <a:gd name="connsiteY2" fmla="*/ 423227 h 967023"/>
              <a:gd name="connsiteX3" fmla="*/ 12188252 w 12194120"/>
              <a:gd name="connsiteY3" fmla="*/ 539594 h 967023"/>
              <a:gd name="connsiteX4" fmla="*/ 7317967 w 12194120"/>
              <a:gd name="connsiteY4" fmla="*/ 279509 h 967023"/>
              <a:gd name="connsiteX5" fmla="*/ 3287141 w 12194120"/>
              <a:gd name="connsiteY5" fmla="*/ 428346 h 967023"/>
              <a:gd name="connsiteX6" fmla="*/ 2766 w 12194120"/>
              <a:gd name="connsiteY6" fmla="*/ 966740 h 967023"/>
              <a:gd name="connsiteX7" fmla="*/ 2765 w 12194120"/>
              <a:gd name="connsiteY7" fmla="*/ 348582 h 967023"/>
              <a:gd name="connsiteX0" fmla="*/ 2765 w 12205286"/>
              <a:gd name="connsiteY0" fmla="*/ 348582 h 967023"/>
              <a:gd name="connsiteX1" fmla="*/ 5675778 w 12205286"/>
              <a:gd name="connsiteY1" fmla="*/ 11145 h 967023"/>
              <a:gd name="connsiteX2" fmla="*/ 12194311 w 12205286"/>
              <a:gd name="connsiteY2" fmla="*/ 426492 h 967023"/>
              <a:gd name="connsiteX3" fmla="*/ 12188252 w 12205286"/>
              <a:gd name="connsiteY3" fmla="*/ 539594 h 967023"/>
              <a:gd name="connsiteX4" fmla="*/ 7317967 w 12205286"/>
              <a:gd name="connsiteY4" fmla="*/ 279509 h 967023"/>
              <a:gd name="connsiteX5" fmla="*/ 3287141 w 12205286"/>
              <a:gd name="connsiteY5" fmla="*/ 428346 h 967023"/>
              <a:gd name="connsiteX6" fmla="*/ 2766 w 12205286"/>
              <a:gd name="connsiteY6" fmla="*/ 966740 h 967023"/>
              <a:gd name="connsiteX7" fmla="*/ 2765 w 12205286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311" h="967023">
                <a:moveTo>
                  <a:pt x="2765" y="348582"/>
                </a:moveTo>
                <a:cubicBezTo>
                  <a:pt x="915610" y="231303"/>
                  <a:pt x="3688876" y="-60390"/>
                  <a:pt x="5675778" y="11145"/>
                </a:cubicBezTo>
                <a:cubicBezTo>
                  <a:pt x="7976292" y="17878"/>
                  <a:pt x="9026050" y="167833"/>
                  <a:pt x="12194311" y="426492"/>
                </a:cubicBezTo>
                <a:cubicBezTo>
                  <a:pt x="12182330" y="474678"/>
                  <a:pt x="12196913" y="522648"/>
                  <a:pt x="12188252" y="539594"/>
                </a:cubicBezTo>
                <a:cubicBezTo>
                  <a:pt x="11406443" y="442240"/>
                  <a:pt x="8542403" y="271692"/>
                  <a:pt x="7317967" y="279509"/>
                </a:cubicBezTo>
                <a:cubicBezTo>
                  <a:pt x="5729171" y="232154"/>
                  <a:pt x="4509451" y="335579"/>
                  <a:pt x="3287141" y="428346"/>
                </a:cubicBezTo>
                <a:cubicBezTo>
                  <a:pt x="2064831" y="521113"/>
                  <a:pt x="8987" y="980035"/>
                  <a:pt x="2766" y="966740"/>
                </a:cubicBezTo>
                <a:cubicBezTo>
                  <a:pt x="-3455" y="953445"/>
                  <a:pt x="2765" y="545304"/>
                  <a:pt x="2765" y="348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7B01DC-3D50-E224-949D-EAB6A9B4CA08}"/>
              </a:ext>
            </a:extLst>
          </p:cNvPr>
          <p:cNvSpPr/>
          <p:nvPr/>
        </p:nvSpPr>
        <p:spPr>
          <a:xfrm>
            <a:off x="578499" y="194030"/>
            <a:ext cx="1754157" cy="1634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9FB7126-492B-A129-6639-93EFB1EEB995}"/>
              </a:ext>
            </a:extLst>
          </p:cNvPr>
          <p:cNvSpPr/>
          <p:nvPr/>
        </p:nvSpPr>
        <p:spPr>
          <a:xfrm>
            <a:off x="833573" y="231355"/>
            <a:ext cx="1443098" cy="1470693"/>
          </a:xfrm>
          <a:prstGeom prst="ellipse">
            <a:avLst/>
          </a:pr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EF1ADA-0940-874E-60A1-C74968176746}"/>
              </a:ext>
            </a:extLst>
          </p:cNvPr>
          <p:cNvSpPr/>
          <p:nvPr/>
        </p:nvSpPr>
        <p:spPr>
          <a:xfrm>
            <a:off x="861816" y="3319459"/>
            <a:ext cx="10555549" cy="3213880"/>
          </a:xfrm>
          <a:prstGeom prst="roundRect">
            <a:avLst/>
          </a:prstGeom>
          <a:solidFill>
            <a:srgbClr val="C7A1E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D399792-87C9-C417-4A8D-9A22B030D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44" y="3429250"/>
            <a:ext cx="4596327" cy="3033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1BC1B-CBD2-C6B9-201B-64CF1AAE7AE5}"/>
              </a:ext>
            </a:extLst>
          </p:cNvPr>
          <p:cNvSpPr txBox="1"/>
          <p:nvPr/>
        </p:nvSpPr>
        <p:spPr>
          <a:xfrm>
            <a:off x="5683870" y="434704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0C8219-5441-7E7A-2524-D6519D42CEC3}"/>
              </a:ext>
            </a:extLst>
          </p:cNvPr>
          <p:cNvGrpSpPr/>
          <p:nvPr/>
        </p:nvGrpSpPr>
        <p:grpSpPr>
          <a:xfrm>
            <a:off x="45070" y="3319459"/>
            <a:ext cx="3517946" cy="1570028"/>
            <a:chOff x="45070" y="3319459"/>
            <a:chExt cx="3517946" cy="157002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0818717E-5AE9-5226-0E0A-4EA95365F204}"/>
                </a:ext>
              </a:extLst>
            </p:cNvPr>
            <p:cNvSpPr/>
            <p:nvPr/>
          </p:nvSpPr>
          <p:spPr>
            <a:xfrm>
              <a:off x="45070" y="3319459"/>
              <a:ext cx="351794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3689CA-EE5B-533D-FF33-FCB4016584C5}"/>
                </a:ext>
              </a:extLst>
            </p:cNvPr>
            <p:cNvSpPr txBox="1"/>
            <p:nvPr/>
          </p:nvSpPr>
          <p:spPr>
            <a:xfrm>
              <a:off x="132251" y="3566048"/>
              <a:ext cx="28309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32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F4117B-F98A-2FF1-C966-F89E7236A77F}"/>
              </a:ext>
            </a:extLst>
          </p:cNvPr>
          <p:cNvGrpSpPr/>
          <p:nvPr/>
        </p:nvGrpSpPr>
        <p:grpSpPr>
          <a:xfrm>
            <a:off x="7788893" y="2962133"/>
            <a:ext cx="4358036" cy="1269253"/>
            <a:chOff x="7788893" y="2962133"/>
            <a:chExt cx="4358036" cy="1269253"/>
          </a:xfrm>
        </p:grpSpPr>
        <p:sp>
          <p:nvSpPr>
            <p:cNvPr id="9" name="Speech Bubble: Rectangle with Corners Rounded 5">
              <a:extLst>
                <a:ext uri="{FF2B5EF4-FFF2-40B4-BE49-F238E27FC236}">
                  <a16:creationId xmlns:a16="http://schemas.microsoft.com/office/drawing/2014/main" id="{49029FF1-5EF5-AB48-6668-9F13C0B082F9}"/>
                </a:ext>
              </a:extLst>
            </p:cNvPr>
            <p:cNvSpPr/>
            <p:nvPr/>
          </p:nvSpPr>
          <p:spPr>
            <a:xfrm flipH="1">
              <a:off x="7788893" y="2962133"/>
              <a:ext cx="435803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B8B965-680A-C86D-9405-17A77690AEA0}"/>
                </a:ext>
              </a:extLst>
            </p:cNvPr>
            <p:cNvSpPr txBox="1"/>
            <p:nvPr/>
          </p:nvSpPr>
          <p:spPr>
            <a:xfrm>
              <a:off x="8478456" y="3176990"/>
              <a:ext cx="3548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400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682D500-888B-B2A8-FD08-47BC37422DF0}"/>
              </a:ext>
            </a:extLst>
          </p:cNvPr>
          <p:cNvSpPr/>
          <p:nvPr/>
        </p:nvSpPr>
        <p:spPr>
          <a:xfrm>
            <a:off x="998377" y="324661"/>
            <a:ext cx="1208320" cy="1225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Bài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9</a:t>
            </a:r>
            <a:endParaRPr lang="vi-VN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548F6C-4260-97FD-1766-98DEEDB497A8}"/>
              </a:ext>
            </a:extLst>
          </p:cNvPr>
          <p:cNvSpPr/>
          <p:nvPr/>
        </p:nvSpPr>
        <p:spPr>
          <a:xfrm>
            <a:off x="1038910" y="368359"/>
            <a:ext cx="1138359" cy="1138359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8C498-1B8D-618C-BA82-9EA7A5ED56CB}"/>
              </a:ext>
            </a:extLst>
          </p:cNvPr>
          <p:cNvSpPr txBox="1"/>
          <p:nvPr/>
        </p:nvSpPr>
        <p:spPr>
          <a:xfrm>
            <a:off x="2398822" y="407160"/>
            <a:ext cx="7481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vi-VN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D3B827-8799-7CAC-B08B-172D6708C5EF}"/>
              </a:ext>
            </a:extLst>
          </p:cNvPr>
          <p:cNvSpPr/>
          <p:nvPr/>
        </p:nvSpPr>
        <p:spPr>
          <a:xfrm>
            <a:off x="0" y="1395871"/>
            <a:ext cx="12192000" cy="965190"/>
          </a:xfrm>
          <a:custGeom>
            <a:avLst/>
            <a:gdLst>
              <a:gd name="connsiteX0" fmla="*/ 4883480 w 12192000"/>
              <a:gd name="connsiteY0" fmla="*/ 296 h 965190"/>
              <a:gd name="connsiteX1" fmla="*/ 5660260 w 12192000"/>
              <a:gd name="connsiteY1" fmla="*/ 11145 h 965190"/>
              <a:gd name="connsiteX2" fmla="*/ 12109678 w 12192000"/>
              <a:gd name="connsiteY2" fmla="*/ 412523 h 965190"/>
              <a:gd name="connsiteX3" fmla="*/ 12192000 w 12192000"/>
              <a:gd name="connsiteY3" fmla="*/ 424432 h 965190"/>
              <a:gd name="connsiteX4" fmla="*/ 12192000 w 12192000"/>
              <a:gd name="connsiteY4" fmla="*/ 442132 h 965190"/>
              <a:gd name="connsiteX5" fmla="*/ 11896755 w 12192000"/>
              <a:gd name="connsiteY5" fmla="*/ 424749 h 965190"/>
              <a:gd name="connsiteX6" fmla="*/ 7302449 w 12192000"/>
              <a:gd name="connsiteY6" fmla="*/ 279509 h 965190"/>
              <a:gd name="connsiteX7" fmla="*/ 3271622 w 12192000"/>
              <a:gd name="connsiteY7" fmla="*/ 428346 h 965190"/>
              <a:gd name="connsiteX8" fmla="*/ 11420 w 12192000"/>
              <a:gd name="connsiteY8" fmla="*/ 963801 h 965190"/>
              <a:gd name="connsiteX9" fmla="*/ 0 w 12192000"/>
              <a:gd name="connsiteY9" fmla="*/ 965190 h 965190"/>
              <a:gd name="connsiteX10" fmla="*/ 0 w 12192000"/>
              <a:gd name="connsiteY10" fmla="*/ 347046 h 965190"/>
              <a:gd name="connsiteX11" fmla="*/ 411600 w 12192000"/>
              <a:gd name="connsiteY11" fmla="*/ 297477 h 965190"/>
              <a:gd name="connsiteX12" fmla="*/ 4883480 w 12192000"/>
              <a:gd name="connsiteY12" fmla="*/ 296 h 9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965190">
                <a:moveTo>
                  <a:pt x="4883480" y="296"/>
                </a:moveTo>
                <a:cubicBezTo>
                  <a:pt x="5151247" y="-1063"/>
                  <a:pt x="5411897" y="2203"/>
                  <a:pt x="5660260" y="11145"/>
                </a:cubicBezTo>
                <a:cubicBezTo>
                  <a:pt x="7673210" y="17036"/>
                  <a:pt x="11084748" y="279885"/>
                  <a:pt x="12109678" y="412523"/>
                </a:cubicBezTo>
                <a:lnTo>
                  <a:pt x="12192000" y="424432"/>
                </a:lnTo>
                <a:lnTo>
                  <a:pt x="12192000" y="442132"/>
                </a:lnTo>
                <a:lnTo>
                  <a:pt x="11896755" y="424749"/>
                </a:lnTo>
                <a:cubicBezTo>
                  <a:pt x="10858092" y="369868"/>
                  <a:pt x="8473052" y="273037"/>
                  <a:pt x="7302449" y="279509"/>
                </a:cubicBezTo>
                <a:cubicBezTo>
                  <a:pt x="5713653" y="232154"/>
                  <a:pt x="4736528" y="270265"/>
                  <a:pt x="3271622" y="428346"/>
                </a:cubicBezTo>
                <a:cubicBezTo>
                  <a:pt x="2099464" y="506567"/>
                  <a:pt x="243911" y="923007"/>
                  <a:pt x="11420" y="963801"/>
                </a:cubicBezTo>
                <a:lnTo>
                  <a:pt x="0" y="965190"/>
                </a:lnTo>
                <a:lnTo>
                  <a:pt x="0" y="347046"/>
                </a:lnTo>
                <a:lnTo>
                  <a:pt x="411600" y="297477"/>
                </a:lnTo>
                <a:cubicBezTo>
                  <a:pt x="1414046" y="183115"/>
                  <a:pt x="3276877" y="8449"/>
                  <a:pt x="4883480" y="296"/>
                </a:cubicBezTo>
                <a:close/>
              </a:path>
            </a:pathLst>
          </a:cu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7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A48793-A0D6-962C-F5C2-A7A906AC4899}"/>
              </a:ext>
            </a:extLst>
          </p:cNvPr>
          <p:cNvSpPr txBox="1"/>
          <p:nvPr/>
        </p:nvSpPr>
        <p:spPr>
          <a:xfrm>
            <a:off x="405642" y="126459"/>
            <a:ext cx="710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TÌM HIỂU VỀ BIỂN BÁO GIAO THÔNG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7EF05-D637-2A79-D45A-9CA929E4B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692758"/>
            <a:ext cx="713750" cy="825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B19D9-BC7B-FE38-0358-03113D7A4095}"/>
              </a:ext>
            </a:extLst>
          </p:cNvPr>
          <p:cNvSpPr txBox="1"/>
          <p:nvPr/>
        </p:nvSpPr>
        <p:spPr>
          <a:xfrm>
            <a:off x="1133476" y="662607"/>
            <a:ext cx="1059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D3B6865F-9F8C-E6A5-3253-AE548969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1" y="2514103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170DD95C-D27E-6794-01BD-2BB0452F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74" y="2514103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0A700CE5-9B99-235F-D4FC-031C1C03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44" y="2369903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28918EC0-DED3-D0AE-A98F-3E862255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14" y="2467434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iển báo nơi đỗ xe dành cho người tàn tật">
            <a:extLst>
              <a:ext uri="{FF2B5EF4-FFF2-40B4-BE49-F238E27FC236}">
                <a16:creationId xmlns:a16="http://schemas.microsoft.com/office/drawing/2014/main" id="{44560DE6-206B-CB36-CD72-80EED46BD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270897" y="2514103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DFF3E1C1-1A0A-F8B7-D848-6F530768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90" y="4740655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C1F4B230-6CA5-CBC9-13BA-94E9AE222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3853132" y="4734762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0D608D-6C1F-C7FA-43EF-30B5FE1FB6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7339" y="4740654"/>
            <a:ext cx="1575552" cy="1575552"/>
          </a:xfrm>
          <a:prstGeom prst="rect">
            <a:avLst/>
          </a:prstGeom>
        </p:spPr>
      </p:pic>
      <p:pic>
        <p:nvPicPr>
          <p:cNvPr id="9" name="Picture 8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0B771793-57FB-0C67-C292-42415E79A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8995011" y="4796326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EBF9BCE-9BEB-AC23-288B-C0651A60CCDB}"/>
              </a:ext>
            </a:extLst>
          </p:cNvPr>
          <p:cNvSpPr/>
          <p:nvPr/>
        </p:nvSpPr>
        <p:spPr>
          <a:xfrm>
            <a:off x="169789" y="227824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2BA003-737A-8DD3-3149-0A892AA62318}"/>
              </a:ext>
            </a:extLst>
          </p:cNvPr>
          <p:cNvSpPr/>
          <p:nvPr/>
        </p:nvSpPr>
        <p:spPr>
          <a:xfrm>
            <a:off x="2804766" y="2255022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1D1677-C435-BE9F-09FE-56D2DA8FA678}"/>
              </a:ext>
            </a:extLst>
          </p:cNvPr>
          <p:cNvSpPr/>
          <p:nvPr/>
        </p:nvSpPr>
        <p:spPr>
          <a:xfrm>
            <a:off x="5052457" y="227824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45E046-871A-6DAD-11CC-ECFC45AD953B}"/>
              </a:ext>
            </a:extLst>
          </p:cNvPr>
          <p:cNvSpPr/>
          <p:nvPr/>
        </p:nvSpPr>
        <p:spPr>
          <a:xfrm>
            <a:off x="7542164" y="2281041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914BA8-E8CA-1318-FD45-146FDE383EBC}"/>
              </a:ext>
            </a:extLst>
          </p:cNvPr>
          <p:cNvSpPr/>
          <p:nvPr/>
        </p:nvSpPr>
        <p:spPr>
          <a:xfrm>
            <a:off x="9709168" y="2231580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1096B2-CA81-6CAA-B7C4-DDA1FD7898D4}"/>
              </a:ext>
            </a:extLst>
          </p:cNvPr>
          <p:cNvSpPr/>
          <p:nvPr/>
        </p:nvSpPr>
        <p:spPr>
          <a:xfrm>
            <a:off x="113347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9C9A2C-694D-5BA4-B660-4896DCE57703}"/>
              </a:ext>
            </a:extLst>
          </p:cNvPr>
          <p:cNvSpPr/>
          <p:nvPr/>
        </p:nvSpPr>
        <p:spPr>
          <a:xfrm>
            <a:off x="340008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247EB0-18C7-C340-BEE2-E08E0D1D7D33}"/>
              </a:ext>
            </a:extLst>
          </p:cNvPr>
          <p:cNvSpPr/>
          <p:nvPr/>
        </p:nvSpPr>
        <p:spPr>
          <a:xfrm>
            <a:off x="5675278" y="463282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i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2403A0-E824-229F-0165-DE53039D6502}"/>
              </a:ext>
            </a:extLst>
          </p:cNvPr>
          <p:cNvSpPr/>
          <p:nvPr/>
        </p:nvSpPr>
        <p:spPr>
          <a:xfrm>
            <a:off x="8451202" y="4636816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E0E6FE-899A-F378-7C81-A0E92D1CBDD0}"/>
              </a:ext>
            </a:extLst>
          </p:cNvPr>
          <p:cNvSpPr txBox="1"/>
          <p:nvPr/>
        </p:nvSpPr>
        <p:spPr>
          <a:xfrm>
            <a:off x="268813" y="3941977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chiều</a:t>
            </a:r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E0968A-E1EC-CB30-678C-A953DC5F6C96}"/>
              </a:ext>
            </a:extLst>
          </p:cNvPr>
          <p:cNvSpPr txBox="1"/>
          <p:nvPr/>
        </p:nvSpPr>
        <p:spPr>
          <a:xfrm>
            <a:off x="2619075" y="3941977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sắt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rào</a:t>
            </a:r>
            <a:r>
              <a:rPr lang="en-US" dirty="0"/>
              <a:t> </a:t>
            </a:r>
            <a:r>
              <a:rPr lang="en-US" dirty="0" err="1"/>
              <a:t>chắn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4A0FBB-37AE-F060-9CB1-29F522B9B517}"/>
              </a:ext>
            </a:extLst>
          </p:cNvPr>
          <p:cNvSpPr txBox="1"/>
          <p:nvPr/>
        </p:nvSpPr>
        <p:spPr>
          <a:xfrm>
            <a:off x="5535811" y="3965186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buýt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1004DB-9894-8C7A-E620-A49A94EF5786}"/>
              </a:ext>
            </a:extLst>
          </p:cNvPr>
          <p:cNvSpPr txBox="1"/>
          <p:nvPr/>
        </p:nvSpPr>
        <p:spPr>
          <a:xfrm>
            <a:off x="7954902" y="3937593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đạp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58355D-7A00-E18B-7D12-EC98B6A17BD4}"/>
              </a:ext>
            </a:extLst>
          </p:cNvPr>
          <p:cNvSpPr txBox="1"/>
          <p:nvPr/>
        </p:nvSpPr>
        <p:spPr>
          <a:xfrm>
            <a:off x="9844812" y="3942054"/>
            <a:ext cx="205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đỗ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khuyết</a:t>
            </a:r>
            <a:r>
              <a:rPr lang="en-US" dirty="0"/>
              <a:t> </a:t>
            </a:r>
            <a:r>
              <a:rPr lang="en-US" dirty="0" err="1"/>
              <a:t>tật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CEA07B-2F91-BE82-8DFD-39D6A0AD3ECE}"/>
              </a:ext>
            </a:extLst>
          </p:cNvPr>
          <p:cNvSpPr txBox="1"/>
          <p:nvPr/>
        </p:nvSpPr>
        <p:spPr>
          <a:xfrm>
            <a:off x="1669776" y="6310314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chậm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A66E84-43B2-123F-195B-5D49B2672102}"/>
              </a:ext>
            </a:extLst>
          </p:cNvPr>
          <p:cNvSpPr txBox="1"/>
          <p:nvPr/>
        </p:nvSpPr>
        <p:spPr>
          <a:xfrm>
            <a:off x="3763229" y="6323242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1F6D1A-9B3C-A756-011A-93D729E70CE7}"/>
              </a:ext>
            </a:extLst>
          </p:cNvPr>
          <p:cNvSpPr txBox="1"/>
          <p:nvPr/>
        </p:nvSpPr>
        <p:spPr>
          <a:xfrm>
            <a:off x="6280708" y="6188521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ưu</a:t>
            </a:r>
            <a:r>
              <a:rPr lang="en-US" dirty="0"/>
              <a:t> </a:t>
            </a:r>
            <a:r>
              <a:rPr lang="en-US" dirty="0" err="1"/>
              <a:t>tiên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037A55-6CE6-50B4-2CA8-C6EED1C00B5D}"/>
              </a:ext>
            </a:extLst>
          </p:cNvPr>
          <p:cNvSpPr txBox="1"/>
          <p:nvPr/>
        </p:nvSpPr>
        <p:spPr>
          <a:xfrm>
            <a:off x="8871319" y="6201328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sang </a:t>
            </a:r>
            <a:r>
              <a:rPr lang="en-US" dirty="0" err="1"/>
              <a:t>ngang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29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3715-9176-5903-7B7A-CE37689CFBDB}"/>
              </a:ext>
            </a:extLst>
          </p:cNvPr>
          <p:cNvSpPr txBox="1"/>
          <p:nvPr/>
        </p:nvSpPr>
        <p:spPr>
          <a:xfrm>
            <a:off x="1138335" y="164307"/>
            <a:ext cx="104316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 báo hiệu giao thông là hiệu lệnh cảnh báo và chỉ dẫn giao thông trên đường</a:t>
            </a:r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57BF0-EBCD-F646-7534-7AA1D99F46CA}"/>
              </a:ext>
            </a:extLst>
          </p:cNvPr>
          <p:cNvSpPr txBox="1"/>
          <p:nvPr/>
        </p:nvSpPr>
        <p:spPr>
          <a:xfrm>
            <a:off x="3047223" y="1404877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nhóm biển báo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09F25-9CE9-CC2A-20F4-0D47977407F5}"/>
              </a:ext>
            </a:extLst>
          </p:cNvPr>
          <p:cNvSpPr txBox="1"/>
          <p:nvPr/>
        </p:nvSpPr>
        <p:spPr>
          <a:xfrm>
            <a:off x="2649896" y="2001416"/>
            <a:ext cx="7753737" cy="369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4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6E07E1CD-A4E5-8D68-FCDD-AD2D08517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777340"/>
              </p:ext>
            </p:extLst>
          </p:nvPr>
        </p:nvGraphicFramePr>
        <p:xfrm>
          <a:off x="2713374" y="3851290"/>
          <a:ext cx="6372000" cy="291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100577895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633689466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580114744"/>
                    </a:ext>
                  </a:extLst>
                </a:gridCol>
              </a:tblGrid>
              <a:tr h="8053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cấm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nguy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hiểm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chỉ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dẫn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006549"/>
                  </a:ext>
                </a:extLst>
              </a:tr>
              <a:tr h="20880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92108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F9C6FE15-FB9F-159E-FEAC-9DFE5AFC1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 flipH="1">
            <a:off x="111968" y="113289"/>
            <a:ext cx="858426" cy="78136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96A1DD5-B642-D146-C3FA-8D97DF3FB7B3}"/>
              </a:ext>
            </a:extLst>
          </p:cNvPr>
          <p:cNvSpPr/>
          <p:nvPr/>
        </p:nvSpPr>
        <p:spPr>
          <a:xfrm>
            <a:off x="3038763" y="1357745"/>
            <a:ext cx="5624945" cy="22813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F23CF8F4-5D6F-A106-0761-B2473796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06" y="1559140"/>
            <a:ext cx="754859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71B29C70-E922-2715-A7E8-97D16183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43" y="1572346"/>
            <a:ext cx="811606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80D87467-BD17-AECA-0DAA-9D0F4C1CA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30" y="1530692"/>
            <a:ext cx="811606" cy="8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1AF5041D-8994-102C-CF90-13153E90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02" y="1613925"/>
            <a:ext cx="754859" cy="75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ển báo nơi đỗ xe dành cho người tàn tật">
            <a:extLst>
              <a:ext uri="{FF2B5EF4-FFF2-40B4-BE49-F238E27FC236}">
                <a16:creationId xmlns:a16="http://schemas.microsoft.com/office/drawing/2014/main" id="{199E7E62-BA9C-B0AC-0BCC-2DDC8B52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7699309" y="1626757"/>
            <a:ext cx="663633" cy="7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2E7B7CB8-92BC-2DFD-2B65-F4C301FDD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r="900" b="7813"/>
          <a:stretch/>
        </p:blipFill>
        <p:spPr bwMode="auto">
          <a:xfrm>
            <a:off x="3663175" y="2613092"/>
            <a:ext cx="858670" cy="7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C4934065-2E9E-C833-2C03-437C0659D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754696" y="2558232"/>
            <a:ext cx="858670" cy="8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054100-32E8-6B49-FC39-CB2BA9505A0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400" b="87000" l="1800" r="97800">
                        <a14:foregroundMark x1="9400" y1="16000" x2="8400" y2="10600"/>
                        <a14:foregroundMark x1="54600" y1="10600" x2="54600" y2="10600"/>
                        <a14:foregroundMark x1="76200" y1="7400" x2="76200" y2="7400"/>
                        <a14:foregroundMark x1="97800" y1="9600" x2="97800" y2="9600"/>
                        <a14:foregroundMark x1="49200" y1="87000" x2="49200" y2="87000"/>
                        <a14:foregroundMark x1="1800" y1="10600" x2="1800" y2="10600"/>
                      </a14:backgroundRemoval>
                    </a14:imgEffect>
                  </a14:imgLayer>
                </a14:imgProps>
              </a:ext>
            </a:extLst>
          </a:blip>
          <a:srcRect t="6331" b="6550"/>
          <a:stretch/>
        </p:blipFill>
        <p:spPr>
          <a:xfrm>
            <a:off x="5899374" y="2613092"/>
            <a:ext cx="866466" cy="754859"/>
          </a:xfrm>
          <a:prstGeom prst="rect">
            <a:avLst/>
          </a:prstGeom>
        </p:spPr>
      </p:pic>
      <p:pic>
        <p:nvPicPr>
          <p:cNvPr id="13" name="Picture 12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0897A62F-890A-FF1A-49ED-6DB9E74C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6915971" y="2547561"/>
            <a:ext cx="866466" cy="7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B39E0D-BA2B-7537-DAB1-D59A9B049B93}"/>
              </a:ext>
            </a:extLst>
          </p:cNvPr>
          <p:cNvSpPr txBox="1"/>
          <p:nvPr/>
        </p:nvSpPr>
        <p:spPr>
          <a:xfrm>
            <a:off x="970394" y="350814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A picture containing person, doll, arm&#10;&#10;Description automatically generated">
            <a:extLst>
              <a:ext uri="{FF2B5EF4-FFF2-40B4-BE49-F238E27FC236}">
                <a16:creationId xmlns:a16="http://schemas.microsoft.com/office/drawing/2014/main" id="{3678C76D-69D8-71A4-81BC-BB76B5C189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839" y="3006710"/>
            <a:ext cx="1962495" cy="3905024"/>
          </a:xfrm>
          <a:prstGeom prst="rect">
            <a:avLst/>
          </a:prstGeom>
        </p:spPr>
      </p:pic>
      <p:pic>
        <p:nvPicPr>
          <p:cNvPr id="38" name="Picture 37" descr="A picture containing sitting, toy, doll, indoor&#10;&#10;Description automatically generated">
            <a:extLst>
              <a:ext uri="{FF2B5EF4-FFF2-40B4-BE49-F238E27FC236}">
                <a16:creationId xmlns:a16="http://schemas.microsoft.com/office/drawing/2014/main" id="{4C2B5966-0265-BB16-7C3C-DA521473B4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7" y="3989678"/>
            <a:ext cx="2169000" cy="2755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093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277 L 0.00091 -0.00254 L -0.04323 0.4733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23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22383 0.45995 L -0.22383 0.46018 L -0.22448 0.46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23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602 L -0.1207 0.47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3333 0.46782 L 0.03333 0.46828 L 0.03333 0.4678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34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81 L 0.18815 0.315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5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903 L -0.04349 0.47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12136 0.471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2356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926 L 0.04037 0.46203 L 0.04037 0.46227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35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417 L 0.0517 0.471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C976531A-5AD5-A6F2-97B5-FC31B002E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99" y="918568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EA3EA2A8-6552-B27A-F6D3-643C1275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82" y="918568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AD0D8A7E-F68E-A9FA-C8E6-283ACE26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52" y="774368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B8516EB1-73DB-1AC6-D253-C3AAFCBF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122" y="871899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ển báo nơi đỗ xe dành cho người tàn tật">
            <a:extLst>
              <a:ext uri="{FF2B5EF4-FFF2-40B4-BE49-F238E27FC236}">
                <a16:creationId xmlns:a16="http://schemas.microsoft.com/office/drawing/2014/main" id="{DF968860-24C0-470C-824C-ECAC6D23F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708415" y="871899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A98FE316-39FB-F689-641C-6469A297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98" y="3145120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D6C85462-77B2-A42B-2C02-A9061EDA7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282340" y="3139227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7590A-DD03-C982-4285-987CF6915B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6547" y="3145119"/>
            <a:ext cx="1575552" cy="1575552"/>
          </a:xfrm>
          <a:prstGeom prst="rect">
            <a:avLst/>
          </a:prstGeom>
        </p:spPr>
      </p:pic>
      <p:pic>
        <p:nvPicPr>
          <p:cNvPr id="11" name="Picture 10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DBECDB7F-729C-B710-5E00-C2ECDC8EC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9424219" y="3200791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9419D4B-E91E-0095-9A02-2BD1BCF4CE68}"/>
              </a:ext>
            </a:extLst>
          </p:cNvPr>
          <p:cNvSpPr/>
          <p:nvPr/>
        </p:nvSpPr>
        <p:spPr>
          <a:xfrm>
            <a:off x="598997" y="68271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EE7A13-FC27-1B25-502F-55D834EB872A}"/>
              </a:ext>
            </a:extLst>
          </p:cNvPr>
          <p:cNvSpPr/>
          <p:nvPr/>
        </p:nvSpPr>
        <p:spPr>
          <a:xfrm>
            <a:off x="3233974" y="659487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0A9664-63CB-F6EE-2060-AD8F6BD73B4D}"/>
              </a:ext>
            </a:extLst>
          </p:cNvPr>
          <p:cNvSpPr/>
          <p:nvPr/>
        </p:nvSpPr>
        <p:spPr>
          <a:xfrm>
            <a:off x="5481665" y="68271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411365-8E26-C7C9-7E1B-08D259CF92A1}"/>
              </a:ext>
            </a:extLst>
          </p:cNvPr>
          <p:cNvSpPr/>
          <p:nvPr/>
        </p:nvSpPr>
        <p:spPr>
          <a:xfrm>
            <a:off x="7971372" y="685506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4A20B4-83FA-06BB-8D17-0BBA91DADB30}"/>
              </a:ext>
            </a:extLst>
          </p:cNvPr>
          <p:cNvSpPr/>
          <p:nvPr/>
        </p:nvSpPr>
        <p:spPr>
          <a:xfrm>
            <a:off x="10138376" y="636045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7C7F01-E4ED-B9B8-AB64-5359A27FCD76}"/>
              </a:ext>
            </a:extLst>
          </p:cNvPr>
          <p:cNvSpPr/>
          <p:nvPr/>
        </p:nvSpPr>
        <p:spPr>
          <a:xfrm>
            <a:off x="156268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C54F6D1-CF60-6268-875E-F10863782F97}"/>
              </a:ext>
            </a:extLst>
          </p:cNvPr>
          <p:cNvSpPr/>
          <p:nvPr/>
        </p:nvSpPr>
        <p:spPr>
          <a:xfrm>
            <a:off x="382929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B65F45-1436-9F14-8B93-A97C423871FD}"/>
              </a:ext>
            </a:extLst>
          </p:cNvPr>
          <p:cNvSpPr/>
          <p:nvPr/>
        </p:nvSpPr>
        <p:spPr>
          <a:xfrm>
            <a:off x="6104486" y="303729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E7D5ED-FCF3-739E-6E9C-CEC54CA4C272}"/>
              </a:ext>
            </a:extLst>
          </p:cNvPr>
          <p:cNvSpPr/>
          <p:nvPr/>
        </p:nvSpPr>
        <p:spPr>
          <a:xfrm>
            <a:off x="8880410" y="3041281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79510D-A60F-BB52-C27E-4A7EAC50B1D4}"/>
              </a:ext>
            </a:extLst>
          </p:cNvPr>
          <p:cNvSpPr txBox="1"/>
          <p:nvPr/>
        </p:nvSpPr>
        <p:spPr>
          <a:xfrm>
            <a:off x="698021" y="2346442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chiều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D8BCDE-D656-5CE8-5304-97EE60C6F9BD}"/>
              </a:ext>
            </a:extLst>
          </p:cNvPr>
          <p:cNvSpPr txBox="1"/>
          <p:nvPr/>
        </p:nvSpPr>
        <p:spPr>
          <a:xfrm>
            <a:off x="3048283" y="2346442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chắn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9EE1B6-BBA7-896F-63AE-84997CE6FDD4}"/>
              </a:ext>
            </a:extLst>
          </p:cNvPr>
          <p:cNvSpPr txBox="1"/>
          <p:nvPr/>
        </p:nvSpPr>
        <p:spPr>
          <a:xfrm>
            <a:off x="5965019" y="2369651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buýt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743E3C-CE6B-8B1B-AA1D-F8AB9FD95712}"/>
              </a:ext>
            </a:extLst>
          </p:cNvPr>
          <p:cNvSpPr txBox="1"/>
          <p:nvPr/>
        </p:nvSpPr>
        <p:spPr>
          <a:xfrm>
            <a:off x="8384110" y="2342058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đạp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85E5A7-9A82-2D13-DC0F-C1C7D2B52F65}"/>
              </a:ext>
            </a:extLst>
          </p:cNvPr>
          <p:cNvSpPr txBox="1"/>
          <p:nvPr/>
        </p:nvSpPr>
        <p:spPr>
          <a:xfrm>
            <a:off x="2098984" y="4714779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chậm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8ED1E1-3A96-459D-900D-6A1416C3E806}"/>
              </a:ext>
            </a:extLst>
          </p:cNvPr>
          <p:cNvSpPr txBox="1"/>
          <p:nvPr/>
        </p:nvSpPr>
        <p:spPr>
          <a:xfrm>
            <a:off x="4192437" y="4727707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DCFAF2-7E65-DB9A-CCB7-3A1DE0DC0536}"/>
              </a:ext>
            </a:extLst>
          </p:cNvPr>
          <p:cNvSpPr txBox="1"/>
          <p:nvPr/>
        </p:nvSpPr>
        <p:spPr>
          <a:xfrm>
            <a:off x="6709916" y="4592986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tiên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578243-2745-C655-07CE-0FE9A5EA2937}"/>
              </a:ext>
            </a:extLst>
          </p:cNvPr>
          <p:cNvSpPr txBox="1"/>
          <p:nvPr/>
        </p:nvSpPr>
        <p:spPr>
          <a:xfrm>
            <a:off x="9300527" y="4605793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Vị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ngang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9C4513-7938-A1DA-7716-0ABA3002641A}"/>
              </a:ext>
            </a:extLst>
          </p:cNvPr>
          <p:cNvSpPr txBox="1"/>
          <p:nvPr/>
        </p:nvSpPr>
        <p:spPr>
          <a:xfrm>
            <a:off x="9660743" y="2293576"/>
            <a:ext cx="2531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đỗ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khuyết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tật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81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0B6048D-8303-455A-AB1C-CBE6A7DB4E42"/>
  <p:tag name="ISPRING_CMI5_LAUNCH_METHOD" val="any window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CÔNG NGHỆ LÀM BIỂN BÁO GIAO THÔNG ( T1)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D28C01-8ECA-4C3B-8D7D-8752971DCAE0}:35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07A22E-6406-45C7-975E-D345268B4C69}:3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6B8FE3-9974-4794-AF0F-901BAB47EF17}:3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517CB4-EDB6-432E-9BC3-BE6EBB35C6AA}:34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DED52E-DB9B-4419-9832-53B51345DCC2}:3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96C384-82F1-4672-9CE2-4229E060FC67}:3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74479C-593C-435D-BC24-65AB3AAFD15D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369435-76C4-4542-A3A3-3A92571FFA98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57745B-A427-4E2B-9536-53547179BE30}:3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FAD908-A323-4283-9C1E-9EAA01D9DBC0}:2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299</Words>
  <Application>Microsoft Office PowerPoint</Application>
  <PresentationFormat>Widescreen</PresentationFormat>
  <Paragraphs>87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Impact</vt:lpstr>
      <vt:lpstr>Times New Roman</vt:lpstr>
      <vt:lpstr>UTM Avo</vt:lpstr>
      <vt:lpstr>UTM Cookies</vt:lpstr>
      <vt:lpstr>VNI-Times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CÔNG NGHỆ LÀM BIỂN BÁO GIAO THÔNG ( T1)</dc:title>
  <dc:creator>King</dc:creator>
  <cp:lastModifiedBy>SURFACE</cp:lastModifiedBy>
  <cp:revision>29</cp:revision>
  <dcterms:created xsi:type="dcterms:W3CDTF">2022-07-14T14:14:00Z</dcterms:created>
  <dcterms:modified xsi:type="dcterms:W3CDTF">2025-03-17T07:11:39Z</dcterms:modified>
</cp:coreProperties>
</file>