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4" r:id="rId2"/>
    <p:sldId id="315" r:id="rId3"/>
    <p:sldId id="294" r:id="rId4"/>
    <p:sldId id="295" r:id="rId5"/>
    <p:sldId id="296" r:id="rId6"/>
    <p:sldId id="297" r:id="rId7"/>
    <p:sldId id="31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EB62E-A33A-40FA-84D5-670A0B38D11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BB75-D9AC-4174-8F21-6A0A16E7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1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7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2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6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7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762755" y="1428737"/>
            <a:ext cx="4381531" cy="1360587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25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025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25604" y="3542335"/>
            <a:ext cx="8340505" cy="1620508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GIAO TIẾP.</a:t>
            </a:r>
          </a:p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HỎI, CÂU KỂ.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19219" y="5961973"/>
            <a:ext cx="10191821" cy="834034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25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00221" y="1285860"/>
            <a:ext cx="3048021" cy="1498208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5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532051" y="1"/>
            <a:ext cx="8965059" cy="903855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142965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85" y="214290"/>
            <a:ext cx="1047715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6072"/>
            <a:ext cx="1625605" cy="19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735194" y="1666342"/>
            <a:ext cx="621167" cy="10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414646" y="4796616"/>
            <a:ext cx="1093913" cy="9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9514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AC4A48-10DD-4567-B764-178C9430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401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3985"/>
            <a:ext cx="12191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1569385"/>
            <a:ext cx="1039245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ngữ nào dưới đây chỉ thái độ lịch sự trong giao tiếp?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2012" y="2519124"/>
            <a:ext cx="3387259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3208203" y="2554356"/>
            <a:ext cx="3404552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5986556" y="2529064"/>
            <a:ext cx="3354468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Cáu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8776498" y="2519124"/>
            <a:ext cx="3290574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1204379" y="4653427"/>
            <a:ext cx="3323502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Oval 28"/>
          <p:cNvSpPr/>
          <p:nvPr/>
        </p:nvSpPr>
        <p:spPr>
          <a:xfrm>
            <a:off x="4602219" y="4653427"/>
            <a:ext cx="3254725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Oval 29"/>
          <p:cNvSpPr/>
          <p:nvPr/>
        </p:nvSpPr>
        <p:spPr>
          <a:xfrm>
            <a:off x="7870936" y="4653427"/>
            <a:ext cx="3161498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49" y="3321080"/>
            <a:ext cx="1099598" cy="92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3" y="3363898"/>
            <a:ext cx="1050493" cy="8815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34" y="3433047"/>
            <a:ext cx="1099598" cy="924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41" y="3342489"/>
            <a:ext cx="1050493" cy="8815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06" y="5597749"/>
            <a:ext cx="1099598" cy="924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97" y="5495113"/>
            <a:ext cx="1099598" cy="9243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82" y="5495113"/>
            <a:ext cx="1099598" cy="9243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583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438169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531" y="2035181"/>
            <a:ext cx="1132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3274" y="2035181"/>
            <a:ext cx="5051887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Lan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lễ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4" y="2551020"/>
            <a:ext cx="5051887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Hùng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cởi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081293"/>
            <a:ext cx="12173801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352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568939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3: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62792" y="2204865"/>
            <a:ext cx="7097596" cy="5506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562792" y="3063085"/>
            <a:ext cx="7097596" cy="550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62792" y="3825065"/>
            <a:ext cx="7097596" cy="88116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62792" y="4997701"/>
            <a:ext cx="7097596" cy="53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62792" y="5819165"/>
            <a:ext cx="7097596" cy="53671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Oval 3"/>
          <p:cNvSpPr/>
          <p:nvPr/>
        </p:nvSpPr>
        <p:spPr>
          <a:xfrm>
            <a:off x="89451" y="3468420"/>
            <a:ext cx="1331845" cy="98431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Oval 36"/>
          <p:cNvSpPr/>
          <p:nvPr/>
        </p:nvSpPr>
        <p:spPr>
          <a:xfrm>
            <a:off x="10764077" y="3295824"/>
            <a:ext cx="1331845" cy="98431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6" name="Straight Connector 5"/>
          <p:cNvCxnSpPr>
            <a:stCxn id="3" idx="3"/>
            <a:endCxn id="37" idx="2"/>
          </p:cNvCxnSpPr>
          <p:nvPr/>
        </p:nvCxnSpPr>
        <p:spPr>
          <a:xfrm>
            <a:off x="9660388" y="2480203"/>
            <a:ext cx="1103689" cy="1307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1"/>
          </p:cNvCxnSpPr>
          <p:nvPr/>
        </p:nvCxnSpPr>
        <p:spPr>
          <a:xfrm flipH="1">
            <a:off x="1406502" y="3338423"/>
            <a:ext cx="1156290" cy="603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7" idx="2"/>
          </p:cNvCxnSpPr>
          <p:nvPr/>
        </p:nvCxnSpPr>
        <p:spPr>
          <a:xfrm flipV="1">
            <a:off x="9641484" y="3787979"/>
            <a:ext cx="1122593" cy="1478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" idx="6"/>
          </p:cNvCxnSpPr>
          <p:nvPr/>
        </p:nvCxnSpPr>
        <p:spPr>
          <a:xfrm flipH="1" flipV="1">
            <a:off x="1421296" y="3960575"/>
            <a:ext cx="1156291" cy="300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" idx="6"/>
          </p:cNvCxnSpPr>
          <p:nvPr/>
        </p:nvCxnSpPr>
        <p:spPr>
          <a:xfrm flipH="1" flipV="1">
            <a:off x="1421296" y="3960575"/>
            <a:ext cx="1141497" cy="2213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872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22837" r="21344" b="12517"/>
          <a:stretch/>
        </p:blipFill>
        <p:spPr>
          <a:xfrm>
            <a:off x="5368250" y="2023143"/>
            <a:ext cx="6823750" cy="483485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" y="1473499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251" y="3391038"/>
            <a:ext cx="3786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4251" y="2284543"/>
            <a:ext cx="5300284" cy="1022080"/>
            <a:chOff x="0" y="2936066"/>
            <a:chExt cx="5300284" cy="1022080"/>
          </a:xfrm>
        </p:grpSpPr>
        <p:sp>
          <p:nvSpPr>
            <p:cNvPr id="34" name="Rectangle 33"/>
            <p:cNvSpPr/>
            <p:nvPr/>
          </p:nvSpPr>
          <p:spPr>
            <a:xfrm>
              <a:off x="0" y="3496481"/>
              <a:ext cx="53002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dạo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viên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2936066"/>
              <a:ext cx="1014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M: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9099" y="4128438"/>
            <a:ext cx="479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bừa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bãi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9462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4621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388357" y="2251881"/>
            <a:ext cx="7383439" cy="167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1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03765E-8455-495E-AC8E-105914AC1E4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TVC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B8FE3-9974-4794-AF0F-901BAB47EF17}:3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7EA82A-0325-4030-BBB9-C472B125ADF5}:3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488F2D-9929-4DEA-9CD0-691377B9F0F7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B0AEE6-1EA1-41C6-A24E-06193750B180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5B4705-C6CC-4B6C-B24E-2BEEBAAF6D0D}:2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F4BB73-60F8-45AC-99B4-7CF1B181C09C}: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4CC963BC-1BEE-4DAF-8421-77DF1AD5528D}:3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307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LTVC</dc:title>
  <dc:creator>computer</dc:creator>
  <cp:lastModifiedBy>SURFACE</cp:lastModifiedBy>
  <cp:revision>28</cp:revision>
  <dcterms:created xsi:type="dcterms:W3CDTF">2024-03-15T03:45:16Z</dcterms:created>
  <dcterms:modified xsi:type="dcterms:W3CDTF">2025-03-17T06:54:03Z</dcterms:modified>
</cp:coreProperties>
</file>