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9" r:id="rId3"/>
    <p:sldId id="260" r:id="rId4"/>
    <p:sldId id="261" r:id="rId5"/>
    <p:sldId id="262" r:id="rId6"/>
    <p:sldId id="263" r:id="rId7"/>
    <p:sldId id="265" r:id="rId8"/>
    <p:sldId id="266" r:id="rId9"/>
    <p:sldId id="270" r:id="rId10"/>
    <p:sldId id="267" r:id="rId11"/>
  </p:sldIdLst>
  <p:sldSz cx="16276638" cy="9144000"/>
  <p:notesSz cx="6858000" cy="9144000"/>
  <p:custDataLst>
    <p:tags r:id="rId13"/>
  </p:custDataLst>
  <p:defaultTextStyle>
    <a:defPPr>
      <a:defRPr lang="en-US"/>
    </a:defPPr>
    <a:lvl1pPr marL="0" algn="l" defTabSz="1220175" rtl="0" eaLnBrk="1" latinLnBrk="0" hangingPunct="1">
      <a:defRPr sz="2400" kern="1200">
        <a:solidFill>
          <a:schemeClr val="tx1"/>
        </a:solidFill>
        <a:latin typeface="+mn-lt"/>
        <a:ea typeface="+mn-ea"/>
        <a:cs typeface="+mn-cs"/>
      </a:defRPr>
    </a:lvl1pPr>
    <a:lvl2pPr marL="610088" algn="l" defTabSz="1220175" rtl="0" eaLnBrk="1" latinLnBrk="0" hangingPunct="1">
      <a:defRPr sz="2400" kern="1200">
        <a:solidFill>
          <a:schemeClr val="tx1"/>
        </a:solidFill>
        <a:latin typeface="+mn-lt"/>
        <a:ea typeface="+mn-ea"/>
        <a:cs typeface="+mn-cs"/>
      </a:defRPr>
    </a:lvl2pPr>
    <a:lvl3pPr marL="1220175" algn="l" defTabSz="1220175" rtl="0" eaLnBrk="1" latinLnBrk="0" hangingPunct="1">
      <a:defRPr sz="2400" kern="1200">
        <a:solidFill>
          <a:schemeClr val="tx1"/>
        </a:solidFill>
        <a:latin typeface="+mn-lt"/>
        <a:ea typeface="+mn-ea"/>
        <a:cs typeface="+mn-cs"/>
      </a:defRPr>
    </a:lvl3pPr>
    <a:lvl4pPr marL="1830263" algn="l" defTabSz="1220175" rtl="0" eaLnBrk="1" latinLnBrk="0" hangingPunct="1">
      <a:defRPr sz="2400" kern="1200">
        <a:solidFill>
          <a:schemeClr val="tx1"/>
        </a:solidFill>
        <a:latin typeface="+mn-lt"/>
        <a:ea typeface="+mn-ea"/>
        <a:cs typeface="+mn-cs"/>
      </a:defRPr>
    </a:lvl4pPr>
    <a:lvl5pPr marL="2440351" algn="l" defTabSz="1220175" rtl="0" eaLnBrk="1" latinLnBrk="0" hangingPunct="1">
      <a:defRPr sz="2400" kern="1200">
        <a:solidFill>
          <a:schemeClr val="tx1"/>
        </a:solidFill>
        <a:latin typeface="+mn-lt"/>
        <a:ea typeface="+mn-ea"/>
        <a:cs typeface="+mn-cs"/>
      </a:defRPr>
    </a:lvl5pPr>
    <a:lvl6pPr marL="3050438" algn="l" defTabSz="1220175" rtl="0" eaLnBrk="1" latinLnBrk="0" hangingPunct="1">
      <a:defRPr sz="2400" kern="1200">
        <a:solidFill>
          <a:schemeClr val="tx1"/>
        </a:solidFill>
        <a:latin typeface="+mn-lt"/>
        <a:ea typeface="+mn-ea"/>
        <a:cs typeface="+mn-cs"/>
      </a:defRPr>
    </a:lvl6pPr>
    <a:lvl7pPr marL="3660526" algn="l" defTabSz="1220175" rtl="0" eaLnBrk="1" latinLnBrk="0" hangingPunct="1">
      <a:defRPr sz="2400" kern="1200">
        <a:solidFill>
          <a:schemeClr val="tx1"/>
        </a:solidFill>
        <a:latin typeface="+mn-lt"/>
        <a:ea typeface="+mn-ea"/>
        <a:cs typeface="+mn-cs"/>
      </a:defRPr>
    </a:lvl7pPr>
    <a:lvl8pPr marL="4270614" algn="l" defTabSz="1220175" rtl="0" eaLnBrk="1" latinLnBrk="0" hangingPunct="1">
      <a:defRPr sz="2400" kern="1200">
        <a:solidFill>
          <a:schemeClr val="tx1"/>
        </a:solidFill>
        <a:latin typeface="+mn-lt"/>
        <a:ea typeface="+mn-ea"/>
        <a:cs typeface="+mn-cs"/>
      </a:defRPr>
    </a:lvl8pPr>
    <a:lvl9pPr marL="4880701" algn="l" defTabSz="122017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54" y="105"/>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AD414-D6F3-486F-A1DA-6B4B823CC232}" type="datetimeFigureOut">
              <a:rPr lang="en-US" smtClean="0"/>
              <a:t>3/17/2025</a:t>
            </a:fld>
            <a:endParaRPr lang="en-US"/>
          </a:p>
        </p:txBody>
      </p:sp>
      <p:sp>
        <p:nvSpPr>
          <p:cNvPr id="4" name="Slide Image Placeholder 3"/>
          <p:cNvSpPr>
            <a:spLocks noGrp="1" noRot="1" noChangeAspect="1"/>
          </p:cNvSpPr>
          <p:nvPr>
            <p:ph type="sldImg" idx="2"/>
          </p:nvPr>
        </p:nvSpPr>
        <p:spPr>
          <a:xfrm>
            <a:off x="682625" y="1143000"/>
            <a:ext cx="54927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FEC4D-91C0-4F65-9111-46E34593D256}" type="slidenum">
              <a:rPr lang="en-US" smtClean="0"/>
              <a:t>‹#›</a:t>
            </a:fld>
            <a:endParaRPr lang="en-US"/>
          </a:p>
        </p:txBody>
      </p:sp>
    </p:spTree>
    <p:extLst>
      <p:ext uri="{BB962C8B-B14F-4D97-AF65-F5344CB8AC3E}">
        <p14:creationId xmlns:p14="http://schemas.microsoft.com/office/powerpoint/2010/main" val="3507651021"/>
      </p:ext>
    </p:extLst>
  </p:cSld>
  <p:clrMap bg1="lt1" tx1="dk1" bg2="lt2" tx2="dk2" accent1="accent1" accent2="accent2" accent3="accent3" accent4="accent4" accent5="accent5" accent6="accent6" hlink="hlink" folHlink="folHlink"/>
  <p:notesStyle>
    <a:lvl1pPr marL="0" algn="l" defTabSz="1220175" rtl="0" eaLnBrk="1" latinLnBrk="0" hangingPunct="1">
      <a:defRPr sz="1600" kern="1200">
        <a:solidFill>
          <a:schemeClr val="tx1"/>
        </a:solidFill>
        <a:latin typeface="+mn-lt"/>
        <a:ea typeface="+mn-ea"/>
        <a:cs typeface="+mn-cs"/>
      </a:defRPr>
    </a:lvl1pPr>
    <a:lvl2pPr marL="610088" algn="l" defTabSz="1220175" rtl="0" eaLnBrk="1" latinLnBrk="0" hangingPunct="1">
      <a:defRPr sz="1600" kern="1200">
        <a:solidFill>
          <a:schemeClr val="tx1"/>
        </a:solidFill>
        <a:latin typeface="+mn-lt"/>
        <a:ea typeface="+mn-ea"/>
        <a:cs typeface="+mn-cs"/>
      </a:defRPr>
    </a:lvl2pPr>
    <a:lvl3pPr marL="1220175" algn="l" defTabSz="1220175" rtl="0" eaLnBrk="1" latinLnBrk="0" hangingPunct="1">
      <a:defRPr sz="1600" kern="1200">
        <a:solidFill>
          <a:schemeClr val="tx1"/>
        </a:solidFill>
        <a:latin typeface="+mn-lt"/>
        <a:ea typeface="+mn-ea"/>
        <a:cs typeface="+mn-cs"/>
      </a:defRPr>
    </a:lvl3pPr>
    <a:lvl4pPr marL="1830263" algn="l" defTabSz="1220175" rtl="0" eaLnBrk="1" latinLnBrk="0" hangingPunct="1">
      <a:defRPr sz="1600" kern="1200">
        <a:solidFill>
          <a:schemeClr val="tx1"/>
        </a:solidFill>
        <a:latin typeface="+mn-lt"/>
        <a:ea typeface="+mn-ea"/>
        <a:cs typeface="+mn-cs"/>
      </a:defRPr>
    </a:lvl4pPr>
    <a:lvl5pPr marL="2440351" algn="l" defTabSz="1220175" rtl="0" eaLnBrk="1" latinLnBrk="0" hangingPunct="1">
      <a:defRPr sz="1600" kern="1200">
        <a:solidFill>
          <a:schemeClr val="tx1"/>
        </a:solidFill>
        <a:latin typeface="+mn-lt"/>
        <a:ea typeface="+mn-ea"/>
        <a:cs typeface="+mn-cs"/>
      </a:defRPr>
    </a:lvl5pPr>
    <a:lvl6pPr marL="3050438" algn="l" defTabSz="1220175" rtl="0" eaLnBrk="1" latinLnBrk="0" hangingPunct="1">
      <a:defRPr sz="1600" kern="1200">
        <a:solidFill>
          <a:schemeClr val="tx1"/>
        </a:solidFill>
        <a:latin typeface="+mn-lt"/>
        <a:ea typeface="+mn-ea"/>
        <a:cs typeface="+mn-cs"/>
      </a:defRPr>
    </a:lvl6pPr>
    <a:lvl7pPr marL="3660526" algn="l" defTabSz="1220175" rtl="0" eaLnBrk="1" latinLnBrk="0" hangingPunct="1">
      <a:defRPr sz="1600" kern="1200">
        <a:solidFill>
          <a:schemeClr val="tx1"/>
        </a:solidFill>
        <a:latin typeface="+mn-lt"/>
        <a:ea typeface="+mn-ea"/>
        <a:cs typeface="+mn-cs"/>
      </a:defRPr>
    </a:lvl7pPr>
    <a:lvl8pPr marL="4270614" algn="l" defTabSz="1220175" rtl="0" eaLnBrk="1" latinLnBrk="0" hangingPunct="1">
      <a:defRPr sz="1600" kern="1200">
        <a:solidFill>
          <a:schemeClr val="tx1"/>
        </a:solidFill>
        <a:latin typeface="+mn-lt"/>
        <a:ea typeface="+mn-ea"/>
        <a:cs typeface="+mn-cs"/>
      </a:defRPr>
    </a:lvl8pPr>
    <a:lvl9pPr marL="4880701" algn="l" defTabSz="122017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3FEC4D-91C0-4F65-9111-46E34593D256}" type="slidenum">
              <a:rPr lang="en-US" smtClean="0"/>
              <a:t>1</a:t>
            </a:fld>
            <a:endParaRPr lang="en-US"/>
          </a:p>
        </p:txBody>
      </p:sp>
    </p:spTree>
    <p:extLst>
      <p:ext uri="{BB962C8B-B14F-4D97-AF65-F5344CB8AC3E}">
        <p14:creationId xmlns:p14="http://schemas.microsoft.com/office/powerpoint/2010/main" val="3602068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3FEC4D-91C0-4F65-9111-46E34593D256}" type="slidenum">
              <a:rPr lang="en-US" smtClean="0"/>
              <a:t>10</a:t>
            </a:fld>
            <a:endParaRPr lang="en-US"/>
          </a:p>
        </p:txBody>
      </p:sp>
    </p:spTree>
    <p:extLst>
      <p:ext uri="{BB962C8B-B14F-4D97-AF65-F5344CB8AC3E}">
        <p14:creationId xmlns:p14="http://schemas.microsoft.com/office/powerpoint/2010/main" val="340115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3FEC4D-91C0-4F65-9111-46E34593D256}" type="slidenum">
              <a:rPr lang="en-US" smtClean="0"/>
              <a:t>2</a:t>
            </a:fld>
            <a:endParaRPr lang="en-US"/>
          </a:p>
        </p:txBody>
      </p:sp>
    </p:spTree>
    <p:extLst>
      <p:ext uri="{BB962C8B-B14F-4D97-AF65-F5344CB8AC3E}">
        <p14:creationId xmlns:p14="http://schemas.microsoft.com/office/powerpoint/2010/main" val="1911521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3FEC4D-91C0-4F65-9111-46E34593D256}" type="slidenum">
              <a:rPr lang="en-US" smtClean="0"/>
              <a:t>3</a:t>
            </a:fld>
            <a:endParaRPr lang="en-US"/>
          </a:p>
        </p:txBody>
      </p:sp>
    </p:spTree>
    <p:extLst>
      <p:ext uri="{BB962C8B-B14F-4D97-AF65-F5344CB8AC3E}">
        <p14:creationId xmlns:p14="http://schemas.microsoft.com/office/powerpoint/2010/main" val="1435766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3FEC4D-91C0-4F65-9111-46E34593D256}" type="slidenum">
              <a:rPr lang="en-US" smtClean="0"/>
              <a:t>4</a:t>
            </a:fld>
            <a:endParaRPr lang="en-US"/>
          </a:p>
        </p:txBody>
      </p:sp>
    </p:spTree>
    <p:extLst>
      <p:ext uri="{BB962C8B-B14F-4D97-AF65-F5344CB8AC3E}">
        <p14:creationId xmlns:p14="http://schemas.microsoft.com/office/powerpoint/2010/main" val="2626912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3FEC4D-91C0-4F65-9111-46E34593D256}" type="slidenum">
              <a:rPr lang="en-US" smtClean="0"/>
              <a:t>5</a:t>
            </a:fld>
            <a:endParaRPr lang="en-US"/>
          </a:p>
        </p:txBody>
      </p:sp>
    </p:spTree>
    <p:extLst>
      <p:ext uri="{BB962C8B-B14F-4D97-AF65-F5344CB8AC3E}">
        <p14:creationId xmlns:p14="http://schemas.microsoft.com/office/powerpoint/2010/main" val="2620125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3FEC4D-91C0-4F65-9111-46E34593D256}" type="slidenum">
              <a:rPr lang="en-US" smtClean="0"/>
              <a:t>6</a:t>
            </a:fld>
            <a:endParaRPr lang="en-US"/>
          </a:p>
        </p:txBody>
      </p:sp>
    </p:spTree>
    <p:extLst>
      <p:ext uri="{BB962C8B-B14F-4D97-AF65-F5344CB8AC3E}">
        <p14:creationId xmlns:p14="http://schemas.microsoft.com/office/powerpoint/2010/main" val="3690831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3FEC4D-91C0-4F65-9111-46E34593D256}" type="slidenum">
              <a:rPr lang="en-US" smtClean="0"/>
              <a:t>7</a:t>
            </a:fld>
            <a:endParaRPr lang="en-US"/>
          </a:p>
        </p:txBody>
      </p:sp>
    </p:spTree>
    <p:extLst>
      <p:ext uri="{BB962C8B-B14F-4D97-AF65-F5344CB8AC3E}">
        <p14:creationId xmlns:p14="http://schemas.microsoft.com/office/powerpoint/2010/main" val="376050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3FEC4D-91C0-4F65-9111-46E34593D256}" type="slidenum">
              <a:rPr lang="en-US" smtClean="0"/>
              <a:t>8</a:t>
            </a:fld>
            <a:endParaRPr lang="en-US"/>
          </a:p>
        </p:txBody>
      </p:sp>
    </p:spTree>
    <p:extLst>
      <p:ext uri="{BB962C8B-B14F-4D97-AF65-F5344CB8AC3E}">
        <p14:creationId xmlns:p14="http://schemas.microsoft.com/office/powerpoint/2010/main" val="342997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3FEC4D-91C0-4F65-9111-46E34593D256}" type="slidenum">
              <a:rPr lang="en-US" smtClean="0"/>
              <a:t>9</a:t>
            </a:fld>
            <a:endParaRPr lang="en-US"/>
          </a:p>
        </p:txBody>
      </p:sp>
    </p:spTree>
    <p:extLst>
      <p:ext uri="{BB962C8B-B14F-4D97-AF65-F5344CB8AC3E}">
        <p14:creationId xmlns:p14="http://schemas.microsoft.com/office/powerpoint/2010/main" val="43864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70"/>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7" y="5181600"/>
            <a:ext cx="11393647" cy="2336800"/>
          </a:xfrm>
        </p:spPr>
        <p:txBody>
          <a:bodyPr/>
          <a:lstStyle>
            <a:lvl1pPr marL="0" indent="0" algn="ctr">
              <a:buNone/>
              <a:defRPr/>
            </a:lvl1pPr>
            <a:lvl2pPr marL="718061" indent="0" algn="ctr">
              <a:buNone/>
              <a:defRPr/>
            </a:lvl2pPr>
            <a:lvl3pPr marL="1436120" indent="0" algn="ctr">
              <a:buNone/>
              <a:defRPr/>
            </a:lvl3pPr>
            <a:lvl4pPr marL="2154181" indent="0" algn="ctr">
              <a:buNone/>
              <a:defRPr/>
            </a:lvl4pPr>
            <a:lvl5pPr marL="2872240" indent="0" algn="ctr">
              <a:buNone/>
              <a:defRPr/>
            </a:lvl5pPr>
            <a:lvl6pPr marL="3590301" indent="0" algn="ctr">
              <a:buNone/>
              <a:defRPr/>
            </a:lvl6pPr>
            <a:lvl7pPr marL="4308360" indent="0" algn="ctr">
              <a:buNone/>
              <a:defRPr/>
            </a:lvl7pPr>
            <a:lvl8pPr marL="5026422" indent="0" algn="ctr">
              <a:buNone/>
              <a:defRPr/>
            </a:lvl8pPr>
            <a:lvl9pPr marL="5744481"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FEB01423-D198-4896-B996-AF6CD71AA325}"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7220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29D28DD1-89CB-4A9B-8160-1008CEEB8C29}"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572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8"/>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8"/>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774A9502-423E-4957-ACD4-EFEAFA456813}"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3404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F100BA3F-51CF-473C-BBC7-9F80CB3FD932}"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5166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2" y="3875621"/>
            <a:ext cx="13835142" cy="2000249"/>
          </a:xfrm>
        </p:spPr>
        <p:txBody>
          <a:bodyPr anchor="b"/>
          <a:lstStyle>
            <a:lvl1pPr marL="0" indent="0">
              <a:buNone/>
              <a:defRPr sz="3100"/>
            </a:lvl1pPr>
            <a:lvl2pPr marL="718061" indent="0">
              <a:buNone/>
              <a:defRPr sz="2800"/>
            </a:lvl2pPr>
            <a:lvl3pPr marL="1436120" indent="0">
              <a:buNone/>
              <a:defRPr sz="2500"/>
            </a:lvl3pPr>
            <a:lvl4pPr marL="2154181" indent="0">
              <a:buNone/>
              <a:defRPr sz="2200"/>
            </a:lvl4pPr>
            <a:lvl5pPr marL="2872240" indent="0">
              <a:buNone/>
              <a:defRPr sz="2200"/>
            </a:lvl5pPr>
            <a:lvl6pPr marL="3590301" indent="0">
              <a:buNone/>
              <a:defRPr sz="2200"/>
            </a:lvl6pPr>
            <a:lvl7pPr marL="4308360" indent="0">
              <a:buNone/>
              <a:defRPr sz="2200"/>
            </a:lvl7pPr>
            <a:lvl8pPr marL="5026422" indent="0">
              <a:buNone/>
              <a:defRPr sz="2200"/>
            </a:lvl8pPr>
            <a:lvl9pPr marL="5744481"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E5E9DFC9-E0D6-4E70-95EC-EE956DA6257B}"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35455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4"/>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4"/>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5EEE0E17-1536-48C6-87E3-A861F0C00F04}"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3703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4" y="2046817"/>
            <a:ext cx="7191675" cy="853016"/>
          </a:xfrm>
        </p:spPr>
        <p:txBody>
          <a:bodyPr anchor="b"/>
          <a:lstStyle>
            <a:lvl1pPr marL="0" indent="0">
              <a:buNone/>
              <a:defRPr sz="3800" b="1"/>
            </a:lvl1pPr>
            <a:lvl2pPr marL="718061" indent="0">
              <a:buNone/>
              <a:defRPr sz="3100" b="1"/>
            </a:lvl2pPr>
            <a:lvl3pPr marL="1436120" indent="0">
              <a:buNone/>
              <a:defRPr sz="2800" b="1"/>
            </a:lvl3pPr>
            <a:lvl4pPr marL="2154181" indent="0">
              <a:buNone/>
              <a:defRPr sz="2500" b="1"/>
            </a:lvl4pPr>
            <a:lvl5pPr marL="2872240" indent="0">
              <a:buNone/>
              <a:defRPr sz="2500" b="1"/>
            </a:lvl5pPr>
            <a:lvl6pPr marL="3590301" indent="0">
              <a:buNone/>
              <a:defRPr sz="2500" b="1"/>
            </a:lvl6pPr>
            <a:lvl7pPr marL="4308360" indent="0">
              <a:buNone/>
              <a:defRPr sz="2500" b="1"/>
            </a:lvl7pPr>
            <a:lvl8pPr marL="5026422" indent="0">
              <a:buNone/>
              <a:defRPr sz="2500" b="1"/>
            </a:lvl8pPr>
            <a:lvl9pPr marL="5744481"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4"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8" y="2046817"/>
            <a:ext cx="7194500" cy="853016"/>
          </a:xfrm>
        </p:spPr>
        <p:txBody>
          <a:bodyPr anchor="b"/>
          <a:lstStyle>
            <a:lvl1pPr marL="0" indent="0">
              <a:buNone/>
              <a:defRPr sz="3800" b="1"/>
            </a:lvl1pPr>
            <a:lvl2pPr marL="718061" indent="0">
              <a:buNone/>
              <a:defRPr sz="3100" b="1"/>
            </a:lvl2pPr>
            <a:lvl3pPr marL="1436120" indent="0">
              <a:buNone/>
              <a:defRPr sz="2800" b="1"/>
            </a:lvl3pPr>
            <a:lvl4pPr marL="2154181" indent="0">
              <a:buNone/>
              <a:defRPr sz="2500" b="1"/>
            </a:lvl4pPr>
            <a:lvl5pPr marL="2872240" indent="0">
              <a:buNone/>
              <a:defRPr sz="2500" b="1"/>
            </a:lvl5pPr>
            <a:lvl6pPr marL="3590301" indent="0">
              <a:buNone/>
              <a:defRPr sz="2500" b="1"/>
            </a:lvl6pPr>
            <a:lvl7pPr marL="4308360" indent="0">
              <a:buNone/>
              <a:defRPr sz="2500" b="1"/>
            </a:lvl7pPr>
            <a:lvl8pPr marL="5026422" indent="0">
              <a:buNone/>
              <a:defRPr sz="2500" b="1"/>
            </a:lvl8pPr>
            <a:lvl9pPr marL="5744481"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8"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8830A47B-B3AA-4408-B89E-78641CC5715A}"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1666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58D8FA65-B14B-4883-88C7-F7A3A55E9A2F}"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2449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C38BE4F5-A3A4-4A0F-A638-D990D725B4CA}"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9064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4" y="364070"/>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70"/>
            <a:ext cx="5354902" cy="6254751"/>
          </a:xfrm>
        </p:spPr>
        <p:txBody>
          <a:bodyPr/>
          <a:lstStyle>
            <a:lvl1pPr marL="0" indent="0">
              <a:buNone/>
              <a:defRPr sz="2200"/>
            </a:lvl1pPr>
            <a:lvl2pPr marL="718061" indent="0">
              <a:buNone/>
              <a:defRPr sz="1900"/>
            </a:lvl2pPr>
            <a:lvl3pPr marL="1436120" indent="0">
              <a:buNone/>
              <a:defRPr sz="1600"/>
            </a:lvl3pPr>
            <a:lvl4pPr marL="2154181" indent="0">
              <a:buNone/>
              <a:defRPr sz="1400"/>
            </a:lvl4pPr>
            <a:lvl5pPr marL="2872240" indent="0">
              <a:buNone/>
              <a:defRPr sz="1400"/>
            </a:lvl5pPr>
            <a:lvl6pPr marL="3590301" indent="0">
              <a:buNone/>
              <a:defRPr sz="1400"/>
            </a:lvl6pPr>
            <a:lvl7pPr marL="4308360" indent="0">
              <a:buNone/>
              <a:defRPr sz="1400"/>
            </a:lvl7pPr>
            <a:lvl8pPr marL="5026422" indent="0">
              <a:buNone/>
              <a:defRPr sz="1400"/>
            </a:lvl8pPr>
            <a:lvl9pPr marL="5744481"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0C99C05A-73D7-488D-87AE-9FA1D515BA90}"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7059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6"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6" y="817033"/>
            <a:ext cx="9765983" cy="5486400"/>
          </a:xfrm>
        </p:spPr>
        <p:txBody>
          <a:bodyPr/>
          <a:lstStyle>
            <a:lvl1pPr marL="0" indent="0">
              <a:buNone/>
              <a:defRPr sz="5000"/>
            </a:lvl1pPr>
            <a:lvl2pPr marL="718061" indent="0">
              <a:buNone/>
              <a:defRPr sz="4400"/>
            </a:lvl2pPr>
            <a:lvl3pPr marL="1436120" indent="0">
              <a:buNone/>
              <a:defRPr sz="3800"/>
            </a:lvl3pPr>
            <a:lvl4pPr marL="2154181" indent="0">
              <a:buNone/>
              <a:defRPr sz="3100"/>
            </a:lvl4pPr>
            <a:lvl5pPr marL="2872240" indent="0">
              <a:buNone/>
              <a:defRPr sz="3100"/>
            </a:lvl5pPr>
            <a:lvl6pPr marL="3590301" indent="0">
              <a:buNone/>
              <a:defRPr sz="3100"/>
            </a:lvl6pPr>
            <a:lvl7pPr marL="4308360" indent="0">
              <a:buNone/>
              <a:defRPr sz="3100"/>
            </a:lvl7pPr>
            <a:lvl8pPr marL="5026422" indent="0">
              <a:buNone/>
              <a:defRPr sz="3100"/>
            </a:lvl8pPr>
            <a:lvl9pPr marL="5744481" indent="0">
              <a:buNone/>
              <a:defRPr sz="3100"/>
            </a:lvl9pPr>
          </a:lstStyle>
          <a:p>
            <a:pPr lvl="0"/>
            <a:endParaRPr lang="vi-VN" noProof="0"/>
          </a:p>
        </p:txBody>
      </p:sp>
      <p:sp>
        <p:nvSpPr>
          <p:cNvPr id="4" name="Text Placeholder 3"/>
          <p:cNvSpPr>
            <a:spLocks noGrp="1"/>
          </p:cNvSpPr>
          <p:nvPr>
            <p:ph type="body" sz="half" idx="2"/>
          </p:nvPr>
        </p:nvSpPr>
        <p:spPr>
          <a:xfrm>
            <a:off x="3190336" y="7156452"/>
            <a:ext cx="9765983" cy="1073149"/>
          </a:xfrm>
        </p:spPr>
        <p:txBody>
          <a:bodyPr/>
          <a:lstStyle>
            <a:lvl1pPr marL="0" indent="0">
              <a:buNone/>
              <a:defRPr sz="2200"/>
            </a:lvl1pPr>
            <a:lvl2pPr marL="718061" indent="0">
              <a:buNone/>
              <a:defRPr sz="1900"/>
            </a:lvl2pPr>
            <a:lvl3pPr marL="1436120" indent="0">
              <a:buNone/>
              <a:defRPr sz="1600"/>
            </a:lvl3pPr>
            <a:lvl4pPr marL="2154181" indent="0">
              <a:buNone/>
              <a:defRPr sz="1400"/>
            </a:lvl4pPr>
            <a:lvl5pPr marL="2872240" indent="0">
              <a:buNone/>
              <a:defRPr sz="1400"/>
            </a:lvl5pPr>
            <a:lvl6pPr marL="3590301" indent="0">
              <a:buNone/>
              <a:defRPr sz="1400"/>
            </a:lvl6pPr>
            <a:lvl7pPr marL="4308360" indent="0">
              <a:buNone/>
              <a:defRPr sz="1400"/>
            </a:lvl7pPr>
            <a:lvl8pPr marL="5026422" indent="0">
              <a:buNone/>
              <a:defRPr sz="1400"/>
            </a:lvl8pPr>
            <a:lvl9pPr marL="5744481"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72090DF4-68DF-4AAF-98F9-EB3836BAB8B4}"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2383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eaLnBrk="1" hangingPunct="1">
              <a:defRPr sz="2200">
                <a:latin typeface="Arial" charset="0"/>
              </a:defRPr>
            </a:lvl1pPr>
          </a:lstStyle>
          <a:p>
            <a:pPr defTabSz="913912"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6" y="8326439"/>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algn="ctr" eaLnBrk="1" hangingPunct="1">
              <a:defRPr sz="2200">
                <a:latin typeface="Arial" charset="0"/>
              </a:defRPr>
            </a:lvl1pPr>
          </a:lstStyle>
          <a:p>
            <a:pPr defTabSz="913912"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algn="r" eaLnBrk="1" hangingPunct="1">
              <a:defRPr sz="2200"/>
            </a:lvl1pPr>
          </a:lstStyle>
          <a:p>
            <a:pPr defTabSz="913912" fontAlgn="base">
              <a:spcBef>
                <a:spcPct val="0"/>
              </a:spcBef>
              <a:spcAft>
                <a:spcPct val="0"/>
              </a:spcAft>
              <a:defRPr/>
            </a:pPr>
            <a:fld id="{F4264759-E7CE-4A8C-955C-20DA2A50E45F}"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4736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061" algn="ctr" rtl="0" fontAlgn="base">
        <a:spcBef>
          <a:spcPct val="0"/>
        </a:spcBef>
        <a:spcAft>
          <a:spcPct val="0"/>
        </a:spcAft>
        <a:defRPr sz="6900">
          <a:solidFill>
            <a:schemeClr val="tx2"/>
          </a:solidFill>
          <a:latin typeface="Arial" charset="0"/>
        </a:defRPr>
      </a:lvl6pPr>
      <a:lvl7pPr marL="1436120" algn="ctr" rtl="0" fontAlgn="base">
        <a:spcBef>
          <a:spcPct val="0"/>
        </a:spcBef>
        <a:spcAft>
          <a:spcPct val="0"/>
        </a:spcAft>
        <a:defRPr sz="6900">
          <a:solidFill>
            <a:schemeClr val="tx2"/>
          </a:solidFill>
          <a:latin typeface="Arial" charset="0"/>
        </a:defRPr>
      </a:lvl7pPr>
      <a:lvl8pPr marL="2154181" algn="ctr" rtl="0" fontAlgn="base">
        <a:spcBef>
          <a:spcPct val="0"/>
        </a:spcBef>
        <a:spcAft>
          <a:spcPct val="0"/>
        </a:spcAft>
        <a:defRPr sz="6900">
          <a:solidFill>
            <a:schemeClr val="tx2"/>
          </a:solidFill>
          <a:latin typeface="Arial" charset="0"/>
        </a:defRPr>
      </a:lvl8pPr>
      <a:lvl9pPr marL="2872240" algn="ctr" rtl="0" fontAlgn="base">
        <a:spcBef>
          <a:spcPct val="0"/>
        </a:spcBef>
        <a:spcAft>
          <a:spcPct val="0"/>
        </a:spcAft>
        <a:defRPr sz="6900">
          <a:solidFill>
            <a:schemeClr val="tx2"/>
          </a:solidFill>
          <a:latin typeface="Arial" charset="0"/>
        </a:defRPr>
      </a:lvl9pPr>
    </p:titleStyle>
    <p:bodyStyle>
      <a:lvl1pPr marL="537875" indent="-537875" algn="l" rtl="0" eaLnBrk="0" fontAlgn="base" hangingPunct="0">
        <a:spcBef>
          <a:spcPct val="20000"/>
        </a:spcBef>
        <a:spcAft>
          <a:spcPct val="0"/>
        </a:spcAft>
        <a:buChar char="•"/>
        <a:defRPr sz="5000">
          <a:solidFill>
            <a:schemeClr val="tx1"/>
          </a:solidFill>
          <a:latin typeface="+mn-lt"/>
          <a:ea typeface="+mn-ea"/>
          <a:cs typeface="+mn-cs"/>
        </a:defRPr>
      </a:lvl1pPr>
      <a:lvl2pPr marL="1166190" indent="-447436" algn="l" rtl="0" eaLnBrk="0" fontAlgn="base" hangingPunct="0">
        <a:spcBef>
          <a:spcPct val="20000"/>
        </a:spcBef>
        <a:spcAft>
          <a:spcPct val="0"/>
        </a:spcAft>
        <a:buChar char="–"/>
        <a:defRPr sz="4400">
          <a:solidFill>
            <a:schemeClr val="tx1"/>
          </a:solidFill>
          <a:latin typeface="+mn-lt"/>
        </a:defRPr>
      </a:lvl2pPr>
      <a:lvl3pPr marL="1794504" indent="-358583" algn="l" rtl="0" eaLnBrk="0" fontAlgn="base" hangingPunct="0">
        <a:spcBef>
          <a:spcPct val="20000"/>
        </a:spcBef>
        <a:spcAft>
          <a:spcPct val="0"/>
        </a:spcAft>
        <a:buChar char="•"/>
        <a:defRPr sz="3800">
          <a:solidFill>
            <a:schemeClr val="tx1"/>
          </a:solidFill>
          <a:latin typeface="+mn-lt"/>
        </a:defRPr>
      </a:lvl3pPr>
      <a:lvl4pPr marL="2511670" indent="-358583" algn="l" rtl="0" eaLnBrk="0" fontAlgn="base" hangingPunct="0">
        <a:spcBef>
          <a:spcPct val="20000"/>
        </a:spcBef>
        <a:spcAft>
          <a:spcPct val="0"/>
        </a:spcAft>
        <a:buChar char="–"/>
        <a:defRPr sz="3100">
          <a:solidFill>
            <a:schemeClr val="tx1"/>
          </a:solidFill>
          <a:latin typeface="+mn-lt"/>
        </a:defRPr>
      </a:lvl4pPr>
      <a:lvl5pPr marL="3230422" indent="-358583" algn="l" rtl="0" eaLnBrk="0" fontAlgn="base" hangingPunct="0">
        <a:spcBef>
          <a:spcPct val="20000"/>
        </a:spcBef>
        <a:spcAft>
          <a:spcPct val="0"/>
        </a:spcAft>
        <a:buChar char="»"/>
        <a:defRPr sz="3100">
          <a:solidFill>
            <a:schemeClr val="tx1"/>
          </a:solidFill>
          <a:latin typeface="+mn-lt"/>
        </a:defRPr>
      </a:lvl5pPr>
      <a:lvl6pPr marL="3949330" indent="-359030" algn="l" rtl="0" fontAlgn="base">
        <a:spcBef>
          <a:spcPct val="20000"/>
        </a:spcBef>
        <a:spcAft>
          <a:spcPct val="0"/>
        </a:spcAft>
        <a:buChar char="»"/>
        <a:defRPr sz="3100">
          <a:solidFill>
            <a:schemeClr val="tx1"/>
          </a:solidFill>
          <a:latin typeface="+mn-lt"/>
        </a:defRPr>
      </a:lvl6pPr>
      <a:lvl7pPr marL="4667391" indent="-359030" algn="l" rtl="0" fontAlgn="base">
        <a:spcBef>
          <a:spcPct val="20000"/>
        </a:spcBef>
        <a:spcAft>
          <a:spcPct val="0"/>
        </a:spcAft>
        <a:buChar char="»"/>
        <a:defRPr sz="3100">
          <a:solidFill>
            <a:schemeClr val="tx1"/>
          </a:solidFill>
          <a:latin typeface="+mn-lt"/>
        </a:defRPr>
      </a:lvl7pPr>
      <a:lvl8pPr marL="5385452" indent="-359030" algn="l" rtl="0" fontAlgn="base">
        <a:spcBef>
          <a:spcPct val="20000"/>
        </a:spcBef>
        <a:spcAft>
          <a:spcPct val="0"/>
        </a:spcAft>
        <a:buChar char="»"/>
        <a:defRPr sz="3100">
          <a:solidFill>
            <a:schemeClr val="tx1"/>
          </a:solidFill>
          <a:latin typeface="+mn-lt"/>
        </a:defRPr>
      </a:lvl8pPr>
      <a:lvl9pPr marL="6103511" indent="-35903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120" rtl="0" eaLnBrk="1" latinLnBrk="0" hangingPunct="1">
        <a:defRPr sz="2800" kern="1200">
          <a:solidFill>
            <a:schemeClr val="tx1"/>
          </a:solidFill>
          <a:latin typeface="+mn-lt"/>
          <a:ea typeface="+mn-ea"/>
          <a:cs typeface="+mn-cs"/>
        </a:defRPr>
      </a:lvl1pPr>
      <a:lvl2pPr marL="718061" algn="l" defTabSz="1436120" rtl="0" eaLnBrk="1" latinLnBrk="0" hangingPunct="1">
        <a:defRPr sz="2800" kern="1200">
          <a:solidFill>
            <a:schemeClr val="tx1"/>
          </a:solidFill>
          <a:latin typeface="+mn-lt"/>
          <a:ea typeface="+mn-ea"/>
          <a:cs typeface="+mn-cs"/>
        </a:defRPr>
      </a:lvl2pPr>
      <a:lvl3pPr marL="1436120" algn="l" defTabSz="1436120" rtl="0" eaLnBrk="1" latinLnBrk="0" hangingPunct="1">
        <a:defRPr sz="2800" kern="1200">
          <a:solidFill>
            <a:schemeClr val="tx1"/>
          </a:solidFill>
          <a:latin typeface="+mn-lt"/>
          <a:ea typeface="+mn-ea"/>
          <a:cs typeface="+mn-cs"/>
        </a:defRPr>
      </a:lvl3pPr>
      <a:lvl4pPr marL="2154181" algn="l" defTabSz="1436120" rtl="0" eaLnBrk="1" latinLnBrk="0" hangingPunct="1">
        <a:defRPr sz="2800" kern="1200">
          <a:solidFill>
            <a:schemeClr val="tx1"/>
          </a:solidFill>
          <a:latin typeface="+mn-lt"/>
          <a:ea typeface="+mn-ea"/>
          <a:cs typeface="+mn-cs"/>
        </a:defRPr>
      </a:lvl4pPr>
      <a:lvl5pPr marL="2872240" algn="l" defTabSz="1436120" rtl="0" eaLnBrk="1" latinLnBrk="0" hangingPunct="1">
        <a:defRPr sz="2800" kern="1200">
          <a:solidFill>
            <a:schemeClr val="tx1"/>
          </a:solidFill>
          <a:latin typeface="+mn-lt"/>
          <a:ea typeface="+mn-ea"/>
          <a:cs typeface="+mn-cs"/>
        </a:defRPr>
      </a:lvl5pPr>
      <a:lvl6pPr marL="3590301" algn="l" defTabSz="1436120" rtl="0" eaLnBrk="1" latinLnBrk="0" hangingPunct="1">
        <a:defRPr sz="2800" kern="1200">
          <a:solidFill>
            <a:schemeClr val="tx1"/>
          </a:solidFill>
          <a:latin typeface="+mn-lt"/>
          <a:ea typeface="+mn-ea"/>
          <a:cs typeface="+mn-cs"/>
        </a:defRPr>
      </a:lvl6pPr>
      <a:lvl7pPr marL="4308360" algn="l" defTabSz="1436120" rtl="0" eaLnBrk="1" latinLnBrk="0" hangingPunct="1">
        <a:defRPr sz="2800" kern="1200">
          <a:solidFill>
            <a:schemeClr val="tx1"/>
          </a:solidFill>
          <a:latin typeface="+mn-lt"/>
          <a:ea typeface="+mn-ea"/>
          <a:cs typeface="+mn-cs"/>
        </a:defRPr>
      </a:lvl7pPr>
      <a:lvl8pPr marL="5026422" algn="l" defTabSz="1436120" rtl="0" eaLnBrk="1" latinLnBrk="0" hangingPunct="1">
        <a:defRPr sz="2800" kern="1200">
          <a:solidFill>
            <a:schemeClr val="tx1"/>
          </a:solidFill>
          <a:latin typeface="+mn-lt"/>
          <a:ea typeface="+mn-ea"/>
          <a:cs typeface="+mn-cs"/>
        </a:defRPr>
      </a:lvl8pPr>
      <a:lvl9pPr marL="5744481" algn="l" defTabSz="143612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wmf"/><Relationship Id="rId4" Type="http://schemas.openxmlformats.org/officeDocument/2006/relationships/image" Target="../media/image2.jpe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84280" y="706755"/>
            <a:ext cx="10037260" cy="68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21" tIns="71811" rIns="143621" bIns="7181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fontAlgn="base">
              <a:spcBef>
                <a:spcPct val="50000"/>
              </a:spcBef>
              <a:spcAft>
                <a:spcPct val="0"/>
              </a:spcAft>
            </a:pPr>
            <a:r>
              <a:rPr lang="en-US" altLang="en-US" sz="3500" b="1" dirty="0">
                <a:solidFill>
                  <a:srgbClr val="FF0066"/>
                </a:solidFill>
                <a:latin typeface="Times New Roman" pitchFamily="18" charset="0"/>
              </a:rPr>
              <a:t>TRƯỜNG TIỂU HỌC TÂN VIÊN</a:t>
            </a:r>
          </a:p>
        </p:txBody>
      </p:sp>
      <p:pic>
        <p:nvPicPr>
          <p:cNvPr id="205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677" y="5442433"/>
            <a:ext cx="2034580" cy="26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821258" y="3995676"/>
            <a:ext cx="12345716" cy="163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Bef>
                <a:spcPts val="1799"/>
              </a:spcBef>
              <a:spcAft>
                <a:spcPct val="0"/>
              </a:spcAft>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913912" eaLnBrk="1" fontAlgn="base" hangingPunct="1">
              <a:spcBef>
                <a:spcPts val="1799"/>
              </a:spcBef>
              <a:spcAft>
                <a:spcPct val="0"/>
              </a:spcAft>
              <a:defRPr/>
            </a:pP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a:t>
            </a:r>
            <a:r>
              <a:rPr lang="vi-VN"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NGÀY </a:t>
            </a:r>
            <a:r>
              <a:rPr lang="vi-VN"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NHƯ THẾ NÀO LÀ ĐẸP ? </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p>
        </p:txBody>
      </p:sp>
      <p:sp>
        <p:nvSpPr>
          <p:cNvPr id="2059" name="Text Box 17"/>
          <p:cNvSpPr txBox="1">
            <a:spLocks noChangeArrowheads="1"/>
          </p:cNvSpPr>
          <p:nvPr/>
        </p:nvSpPr>
        <p:spPr bwMode="auto">
          <a:xfrm>
            <a:off x="2480251" y="2060588"/>
            <a:ext cx="11471154" cy="198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defTabSz="913912" eaLnBrk="1" fontAlgn="base" hangingPunct="1">
              <a:spcAft>
                <a:spcPct val="0"/>
              </a:spcAft>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197567"/>
            <a:ext cx="5974561" cy="88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21" tIns="71811" rIns="143621" bIns="7181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3912" fontAlgn="base">
              <a:spcBef>
                <a:spcPct val="0"/>
              </a:spcBef>
              <a:spcAft>
                <a:spcPct val="0"/>
              </a:spcAft>
            </a:pPr>
            <a:r>
              <a:rPr lang="en-US" altLang="en-US" b="1" i="1" dirty="0" err="1">
                <a:solidFill>
                  <a:srgbClr val="FF0066"/>
                </a:solidFill>
                <a:latin typeface="Times New Roman" pitchFamily="18" charset="0"/>
              </a:rPr>
              <a:t>Giáo</a:t>
            </a:r>
            <a:r>
              <a:rPr lang="en-US" altLang="en-US" b="1" i="1" dirty="0">
                <a:solidFill>
                  <a:srgbClr val="FF0066"/>
                </a:solidFill>
                <a:latin typeface="Times New Roman" pitchFamily="18" charset="0"/>
              </a:rPr>
              <a:t> </a:t>
            </a:r>
            <a:r>
              <a:rPr lang="en-US" altLang="en-US" b="1" i="1" dirty="0" err="1">
                <a:solidFill>
                  <a:srgbClr val="FF0066"/>
                </a:solidFill>
                <a:latin typeface="Times New Roman" pitchFamily="18" charset="0"/>
              </a:rPr>
              <a:t>viên</a:t>
            </a:r>
            <a:r>
              <a:rPr lang="en-US" altLang="en-US" b="1" i="1" dirty="0">
                <a:solidFill>
                  <a:srgbClr val="FF0066"/>
                </a:solidFill>
                <a:latin typeface="Times New Roman" pitchFamily="18" charset="0"/>
              </a:rPr>
              <a:t>: </a:t>
            </a:r>
            <a:r>
              <a:rPr lang="en-US" altLang="en-US" b="1" i="1" dirty="0" err="1">
                <a:solidFill>
                  <a:srgbClr val="FF0066"/>
                </a:solidFill>
                <a:latin typeface="Times New Roman" pitchFamily="18" charset="0"/>
              </a:rPr>
              <a:t>Đỗ</a:t>
            </a:r>
            <a:r>
              <a:rPr lang="en-US" altLang="en-US" b="1" i="1" dirty="0">
                <a:solidFill>
                  <a:srgbClr val="FF0066"/>
                </a:solidFill>
                <a:latin typeface="Times New Roman" pitchFamily="18" charset="0"/>
              </a:rPr>
              <a:t> Thị Hoài Phương</a:t>
            </a:r>
          </a:p>
          <a:p>
            <a:pPr defTabSz="913912" fontAlgn="base">
              <a:spcBef>
                <a:spcPct val="0"/>
              </a:spcBef>
              <a:spcAft>
                <a:spcPct val="0"/>
              </a:spcAft>
            </a:pPr>
            <a:r>
              <a:rPr lang="en-US" altLang="en-US" b="1" i="1" dirty="0" err="1">
                <a:solidFill>
                  <a:srgbClr val="FF0066"/>
                </a:solidFill>
                <a:latin typeface="Times New Roman" pitchFamily="18" charset="0"/>
              </a:rPr>
              <a:t>Lớp</a:t>
            </a:r>
            <a:r>
              <a:rPr lang="en-US" altLang="en-US" b="1" i="1" dirty="0">
                <a:solidFill>
                  <a:srgbClr val="FF0066"/>
                </a:solidFill>
                <a:latin typeface="Times New Roman" pitchFamily="18" charset="0"/>
              </a:rPr>
              <a:t>:  3B</a:t>
            </a:r>
          </a:p>
        </p:txBody>
      </p:sp>
      <p:pic>
        <p:nvPicPr>
          <p:cNvPr id="2055" name="Picture 22" descr="bd21315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0079" y="6227884"/>
            <a:ext cx="5616086" cy="20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113977" y="335180"/>
            <a:ext cx="2078575"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3123723" y="416796"/>
            <a:ext cx="2086501" cy="249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3" y="1451761"/>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9961410">
            <a:off x="13131114" y="988801"/>
            <a:ext cx="1474263" cy="192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417220" flipH="1">
            <a:off x="2549683" y="5962474"/>
            <a:ext cx="1416132" cy="102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38633" y="5111196"/>
            <a:ext cx="4334746" cy="30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5685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152727" y="1050447"/>
            <a:ext cx="14122806" cy="676253"/>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lại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từng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đoạn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của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theo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grpSp>
        <p:nvGrpSpPr>
          <p:cNvPr id="21" name="Group 20"/>
          <p:cNvGrpSpPr/>
          <p:nvPr/>
        </p:nvGrpSpPr>
        <p:grpSpPr>
          <a:xfrm>
            <a:off x="1152727" y="318140"/>
            <a:ext cx="12193809" cy="646331"/>
            <a:chOff x="1508918" y="1888664"/>
            <a:chExt cx="11097737" cy="1084435"/>
          </a:xfrm>
        </p:grpSpPr>
        <p:sp>
          <p:nvSpPr>
            <p:cNvPr id="23" name="Rectangle 22"/>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24" name="Straight Connector 2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l="30878" t="32332" r="29003" b="10576"/>
          <a:stretch/>
        </p:blipFill>
        <p:spPr>
          <a:xfrm>
            <a:off x="307975" y="1726700"/>
            <a:ext cx="15632174" cy="7171117"/>
          </a:xfrm>
          <a:prstGeom prst="rect">
            <a:avLst/>
          </a:prstGeom>
        </p:spPr>
      </p:pic>
    </p:spTree>
    <p:custDataLst>
      <p:tags r:id="rId1"/>
    </p:custDataLst>
    <p:extLst>
      <p:ext uri="{BB962C8B-B14F-4D97-AF65-F5344CB8AC3E}">
        <p14:creationId xmlns:p14="http://schemas.microsoft.com/office/powerpoint/2010/main" val="4066652877"/>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5593" t="52350" r="26779" b="9706"/>
          <a:stretch/>
        </p:blipFill>
        <p:spPr>
          <a:xfrm>
            <a:off x="504223" y="609601"/>
            <a:ext cx="15272617" cy="8004312"/>
          </a:xfrm>
          <a:prstGeom prst="rect">
            <a:avLst/>
          </a:prstGeom>
        </p:spPr>
      </p:pic>
    </p:spTree>
    <p:custDataLst>
      <p:tags r:id="rId1"/>
    </p:custDataLst>
    <p:extLst>
      <p:ext uri="{BB962C8B-B14F-4D97-AF65-F5344CB8AC3E}">
        <p14:creationId xmlns:p14="http://schemas.microsoft.com/office/powerpoint/2010/main" val="3984054262"/>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518281" y="-482763"/>
            <a:ext cx="5103107" cy="1043573"/>
            <a:chOff x="4539228" y="210532"/>
            <a:chExt cx="5017001" cy="1205837"/>
          </a:xfrm>
        </p:grpSpPr>
        <p:grpSp>
          <p:nvGrpSpPr>
            <p:cNvPr id="15" name="Group 14"/>
            <p:cNvGrpSpPr/>
            <p:nvPr/>
          </p:nvGrpSpPr>
          <p:grpSpPr>
            <a:xfrm>
              <a:off x="4539228" y="210532"/>
              <a:ext cx="5017001" cy="1205837"/>
              <a:chOff x="4539228" y="210532"/>
              <a:chExt cx="5017001" cy="1205837"/>
            </a:xfrm>
          </p:grpSpPr>
          <p:sp>
            <p:nvSpPr>
              <p:cNvPr id="17" name="TextBox 16"/>
              <p:cNvSpPr txBox="1"/>
              <p:nvPr/>
            </p:nvSpPr>
            <p:spPr>
              <a:xfrm>
                <a:off x="4539228" y="210532"/>
                <a:ext cx="295019" cy="647152"/>
              </a:xfrm>
              <a:prstGeom prst="rect">
                <a:avLst/>
              </a:prstGeom>
              <a:noFill/>
            </p:spPr>
            <p:txBody>
              <a:bodyPr wrap="none" rtlCol="0">
                <a:spAutoFit/>
              </a:bodyPr>
              <a:lstStyle/>
              <a:p>
                <a:pPr defTabSz="913912" eaLnBrk="0" fontAlgn="base" hangingPunct="0">
                  <a:spcBef>
                    <a:spcPct val="0"/>
                  </a:spcBef>
                  <a:spcAft>
                    <a:spcPct val="0"/>
                  </a:spcAft>
                </a:pPr>
                <a:r>
                  <a:rPr lang="en-US" sz="3600" dirty="0">
                    <a:solidFill>
                      <a:srgbClr val="0000CC"/>
                    </a:solidFill>
                    <a:latin typeface="Times New Roman" pitchFamily="18" charset="0"/>
                    <a:cs typeface="Times New Roman" pitchFamily="18" charset="0"/>
                  </a:rPr>
                  <a:t> </a:t>
                </a:r>
              </a:p>
            </p:txBody>
          </p:sp>
          <p:sp>
            <p:nvSpPr>
              <p:cNvPr id="18" name="TextBox 17"/>
              <p:cNvSpPr txBox="1"/>
              <p:nvPr/>
            </p:nvSpPr>
            <p:spPr>
              <a:xfrm>
                <a:off x="6620799" y="740668"/>
                <a:ext cx="2935430" cy="675701"/>
              </a:xfrm>
              <a:prstGeom prst="rect">
                <a:avLst/>
              </a:prstGeom>
              <a:noFill/>
            </p:spPr>
            <p:txBody>
              <a:bodyPr wrap="square" rtlCol="0">
                <a:spAutoFit/>
              </a:bodyPr>
              <a:lstStyle/>
              <a:p>
                <a:pPr defTabSz="913912" eaLnBrk="0" fontAlgn="base" hangingPunct="0">
                  <a:spcBef>
                    <a:spcPct val="0"/>
                  </a:spcBef>
                  <a:spcAft>
                    <a:spcPct val="0"/>
                  </a:spcAft>
                </a:pPr>
                <a:r>
                  <a:rPr lang="en-US" sz="3200" b="1" dirty="0">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2782911" y="610209"/>
            <a:ext cx="11316142" cy="63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a:t>
            </a:r>
            <a:r>
              <a:rPr lang="en-US" sz="3200" b="1" dirty="0" err="1">
                <a:solidFill>
                  <a:srgbClr val="0000CC"/>
                </a:solidFill>
                <a:effectLst>
                  <a:outerShdw blurRad="38100" dist="38100" dir="2700000" algn="tl">
                    <a:srgbClr val="000000">
                      <a:alpha val="43137"/>
                    </a:srgbClr>
                  </a:outerShdw>
                </a:effectLst>
                <a:latin typeface="Times New Roman" pitchFamily="18" charset="0"/>
              </a:rPr>
              <a:t>iết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vi-VN" sz="3200" b="1" dirty="0">
                <a:solidFill>
                  <a:srgbClr val="0000CC"/>
                </a:solidFill>
                <a:effectLst>
                  <a:outerShdw blurRad="38100" dist="38100" dir="2700000" algn="tl">
                    <a:srgbClr val="000000">
                      <a:alpha val="43137"/>
                    </a:srgbClr>
                  </a:outerShdw>
                </a:effectLst>
                <a:latin typeface="Times New Roman" pitchFamily="18" charset="0"/>
              </a:rPr>
              <a: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 name="Rectangle 2"/>
          <p:cNvSpPr/>
          <p:nvPr/>
        </p:nvSpPr>
        <p:spPr>
          <a:xfrm>
            <a:off x="1508919" y="5782715"/>
            <a:ext cx="13578681" cy="1846660"/>
          </a:xfrm>
          <a:prstGeom prst="rect">
            <a:avLst/>
          </a:prstGeom>
        </p:spPr>
        <p:txBody>
          <a:bodyPr wrap="square" lIns="122018" tIns="61009" rIns="122018" bIns="61009">
            <a:spAutoFit/>
          </a:bodyPr>
          <a:lstStyle/>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1: </a:t>
            </a:r>
            <a:r>
              <a:rPr lang="en-US" sz="3700" b="1" dirty="0" err="1">
                <a:solidFill>
                  <a:srgbClr val="0000CC"/>
                </a:solidFill>
                <a:latin typeface="Times New Roman" panose="02020603050405020304" pitchFamily="18" charset="0"/>
                <a:ea typeface="Times New Roman" panose="02020603050405020304" pitchFamily="18" charset="0"/>
              </a:rPr>
              <a:t>Từ</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đầu</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đến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giun</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đất</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cãi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lại</a:t>
            </a:r>
            <a:r>
              <a:rPr lang="en-US" sz="3700" b="1" dirty="0">
                <a:solidFill>
                  <a:srgbClr val="0000CC"/>
                </a:solidFill>
                <a:latin typeface="Times New Roman" panose="02020603050405020304" pitchFamily="18" charset="0"/>
                <a:ea typeface="Times New Roman" panose="02020603050405020304" pitchFamily="18" charset="0"/>
              </a:rPr>
              <a:t>.</a:t>
            </a:r>
          </a:p>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2: </a:t>
            </a:r>
            <a:r>
              <a:rPr lang="en-US" sz="3700" b="1" dirty="0" err="1">
                <a:solidFill>
                  <a:srgbClr val="0000CC"/>
                </a:solidFill>
                <a:latin typeface="Times New Roman" panose="02020603050405020304" pitchFamily="18" charset="0"/>
                <a:ea typeface="Times New Roman" panose="02020603050405020304" pitchFamily="18" charset="0"/>
              </a:rPr>
              <a:t>Tiếp</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theo</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cho</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đến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sau</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khi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mặt</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trời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lặn</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nhé</a:t>
            </a:r>
            <a:r>
              <a:rPr lang="en-US" sz="3700" b="1" dirty="0">
                <a:solidFill>
                  <a:srgbClr val="0000CC"/>
                </a:solidFill>
                <a:latin typeface="Times New Roman" panose="02020603050405020304" pitchFamily="18" charset="0"/>
                <a:ea typeface="Times New Roman" panose="02020603050405020304" pitchFamily="18" charset="0"/>
              </a:rPr>
              <a:t>.</a:t>
            </a:r>
          </a:p>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3: </a:t>
            </a:r>
            <a:r>
              <a:rPr lang="en-US" sz="3700" b="1" dirty="0" err="1">
                <a:solidFill>
                  <a:srgbClr val="0000CC"/>
                </a:solidFill>
                <a:latin typeface="Times New Roman" panose="02020603050405020304" pitchFamily="18" charset="0"/>
                <a:ea typeface="Times New Roman" panose="02020603050405020304" pitchFamily="18" charset="0"/>
              </a:rPr>
              <a:t>Còn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lại</a:t>
            </a:r>
            <a:r>
              <a:rPr lang="en-US" sz="3700" b="1" dirty="0">
                <a:solidFill>
                  <a:srgbClr val="0000CC"/>
                </a:solidFill>
                <a:latin typeface="Times New Roman" panose="02020603050405020304" pitchFamily="18" charset="0"/>
                <a:ea typeface="Times New Roman" panose="02020603050405020304" pitchFamily="18" charset="0"/>
              </a:rPr>
              <a:t>.</a:t>
            </a:r>
          </a:p>
        </p:txBody>
      </p:sp>
      <p:grpSp>
        <p:nvGrpSpPr>
          <p:cNvPr id="13" name="Group 12"/>
          <p:cNvGrpSpPr/>
          <p:nvPr/>
        </p:nvGrpSpPr>
        <p:grpSpPr>
          <a:xfrm>
            <a:off x="1508919" y="1984487"/>
            <a:ext cx="4191001" cy="677108"/>
            <a:chOff x="1508919" y="1888664"/>
            <a:chExt cx="3733800" cy="677967"/>
          </a:xfrm>
        </p:grpSpPr>
        <p:sp>
          <p:nvSpPr>
            <p:cNvPr id="20" name="Rectangle 19"/>
            <p:cNvSpPr/>
            <p:nvPr/>
          </p:nvSpPr>
          <p:spPr>
            <a:xfrm>
              <a:off x="1508919" y="1888664"/>
              <a:ext cx="3733800" cy="677967"/>
            </a:xfrm>
            <a:prstGeom prst="rect">
              <a:avLst/>
            </a:prstGeom>
          </p:spPr>
          <p:txBody>
            <a:bodyPr wrap="square">
              <a:spAutoFit/>
            </a:bodyPr>
            <a:lstStyle/>
            <a:p>
              <a:pPr defTabSz="913912" eaLnBrk="0" fontAlgn="base" hangingPunct="0">
                <a:spcBef>
                  <a:spcPct val="0"/>
                </a:spcBef>
                <a:spcAft>
                  <a:spcPct val="0"/>
                </a:spcAft>
              </a:pPr>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đọc</a:t>
              </a:r>
              <a:r>
                <a:rPr lang="en-US" sz="3800" b="1" dirty="0">
                  <a:solidFill>
                    <a:srgbClr val="FF0066"/>
                  </a:solidFill>
                  <a:latin typeface="Times New Roman" pitchFamily="18" charset="0"/>
                  <a:cs typeface="Times New Roman" pitchFamily="18" charset="0"/>
                </a:rPr>
                <a:t>.</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626531" y="4822949"/>
            <a:ext cx="4191001" cy="677108"/>
            <a:chOff x="1508919" y="1888664"/>
            <a:chExt cx="3733800" cy="677967"/>
          </a:xfrm>
        </p:grpSpPr>
        <p:sp>
          <p:nvSpPr>
            <p:cNvPr id="23" name="Rectangle 22"/>
            <p:cNvSpPr/>
            <p:nvPr/>
          </p:nvSpPr>
          <p:spPr>
            <a:xfrm>
              <a:off x="1508919" y="1888664"/>
              <a:ext cx="3733800" cy="677967"/>
            </a:xfrm>
            <a:prstGeom prst="rect">
              <a:avLst/>
            </a:prstGeom>
          </p:spPr>
          <p:txBody>
            <a:bodyPr wrap="square">
              <a:spAutoFit/>
            </a:bodyPr>
            <a:lstStyle/>
            <a:p>
              <a:pPr defTabSz="913912" eaLnBrk="0" fontAlgn="base" hangingPunct="0">
                <a:spcBef>
                  <a:spcPct val="0"/>
                </a:spcBef>
                <a:spcAft>
                  <a:spcPct val="0"/>
                </a:spcAft>
              </a:pPr>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custDataLst>
      <p:tags r:id="rId1"/>
    </p:custDataLst>
    <p:extLst>
      <p:ext uri="{BB962C8B-B14F-4D97-AF65-F5344CB8AC3E}">
        <p14:creationId xmlns:p14="http://schemas.microsoft.com/office/powerpoint/2010/main" val="166823256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97074" y="-4884"/>
            <a:ext cx="6781802" cy="707886"/>
            <a:chOff x="1051718" y="2116388"/>
            <a:chExt cx="6172201" cy="1187714"/>
          </a:xfrm>
        </p:grpSpPr>
        <p:sp>
          <p:nvSpPr>
            <p:cNvPr id="10" name="Rectangle 9"/>
            <p:cNvSpPr/>
            <p:nvPr/>
          </p:nvSpPr>
          <p:spPr>
            <a:xfrm>
              <a:off x="1051718" y="2116388"/>
              <a:ext cx="6172201" cy="1187714"/>
            </a:xfrm>
            <a:prstGeom prst="rect">
              <a:avLst/>
            </a:prstGeom>
          </p:spPr>
          <p:txBody>
            <a:bodyPr wrap="square">
              <a:spAutoFit/>
            </a:bodyPr>
            <a:lstStyle/>
            <a:p>
              <a:pPr defTabSz="913912" eaLnBrk="0" fontAlgn="base" hangingPunct="0">
                <a:spcBef>
                  <a:spcPct val="0"/>
                </a:spcBef>
                <a:spcAft>
                  <a:spcPct val="0"/>
                </a:spcAft>
              </a:pPr>
              <a:r>
                <a:rPr lang="en-US" sz="4000" b="1" dirty="0">
                  <a:solidFill>
                    <a:srgbClr val="FF0000"/>
                  </a:solidFill>
                  <a:latin typeface="Times New Roman" pitchFamily="18" charset="0"/>
                  <a:cs typeface="Times New Roman" pitchFamily="18" charset="0"/>
                </a:rPr>
                <a:t>3. </a:t>
              </a:r>
              <a:r>
                <a:rPr lang="en-US" sz="4000" b="1" dirty="0" err="1">
                  <a:solidFill>
                    <a:srgbClr val="FF0000"/>
                  </a:solidFill>
                  <a:latin typeface="Times New Roman" pitchFamily="18" charset="0"/>
                  <a:cs typeface="Times New Roman" pitchFamily="18" charset="0"/>
                </a:rPr>
                <a:t>Luyện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tìm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hiểu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a:t>
              </a:r>
            </a:p>
          </p:txBody>
        </p:sp>
        <p:cxnSp>
          <p:nvCxnSpPr>
            <p:cNvPr id="4" name="Straight Connector 3"/>
            <p:cNvCxnSpPr>
              <a:cxnSpLocks/>
            </p:cNvCxnSpPr>
            <p:nvPr/>
          </p:nvCxnSpPr>
          <p:spPr>
            <a:xfrm>
              <a:off x="1646078" y="3183362"/>
              <a:ext cx="500361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696786" y="2999007"/>
            <a:ext cx="14883065" cy="1231205"/>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20" name="Rectangle 19"/>
          <p:cNvSpPr/>
          <p:nvPr/>
        </p:nvSpPr>
        <p:spPr>
          <a:xfrm>
            <a:off x="1395666" y="5465706"/>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Gò</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khoảng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nổi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giữa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bằng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phẳng</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4" name="Rectangle 23"/>
          <p:cNvSpPr/>
          <p:nvPr/>
        </p:nvSpPr>
        <p:spPr>
          <a:xfrm>
            <a:off x="1395666" y="6138562"/>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Búng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chân</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dùng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tạo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âm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thanh</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5" name="Rectangle 24"/>
          <p:cNvSpPr/>
          <p:nvPr/>
        </p:nvSpPr>
        <p:spPr>
          <a:xfrm>
            <a:off x="497074" y="6876371"/>
            <a:ext cx="14703288" cy="1231205"/>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tách</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phỏng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cứng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mảnh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nhau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nghe</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giòn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thanh</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6" name="Rectangle 25"/>
          <p:cNvSpPr/>
          <p:nvPr/>
        </p:nvSpPr>
        <p:spPr>
          <a:xfrm>
            <a:off x="1395666" y="8158679"/>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Nắng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huy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hoàng</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nắng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7" name="Rectangle 26"/>
          <p:cNvSpPr/>
          <p:nvPr/>
        </p:nvSpPr>
        <p:spPr>
          <a:xfrm>
            <a:off x="1486640" y="4721075"/>
            <a:ext cx="3106431"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u="sng">
                <a:solidFill>
                  <a:srgbClr val="FF0000"/>
                </a:solidFill>
                <a:latin typeface="Times New Roman" panose="02020603050405020304" pitchFamily="18" charset="0"/>
                <a:ea typeface="Times New Roman" panose="02020603050405020304" pitchFamily="18" charset="0"/>
              </a:rPr>
              <a:t>Giải nghĩa từ:</a:t>
            </a:r>
            <a:endParaRPr lang="en-US" sz="3600" b="1" u="sng" dirty="0">
              <a:solidFill>
                <a:srgbClr val="0000CC"/>
              </a:solidFill>
              <a:latin typeface="Times New Roman" pitchFamily="18" charset="0"/>
              <a:cs typeface="Times New Roman" pitchFamily="18" charset="0"/>
            </a:endParaRPr>
          </a:p>
        </p:txBody>
      </p:sp>
      <p:sp>
        <p:nvSpPr>
          <p:cNvPr id="28" name="Rectangle 27">
            <a:extLst>
              <a:ext uri="{FF2B5EF4-FFF2-40B4-BE49-F238E27FC236}">
                <a16:creationId xmlns:a16="http://schemas.microsoft.com/office/drawing/2014/main" id="{5583BA86-6C3D-4252-843C-640ED3427DAB}"/>
              </a:ext>
            </a:extLst>
          </p:cNvPr>
          <p:cNvSpPr/>
          <p:nvPr/>
        </p:nvSpPr>
        <p:spPr>
          <a:xfrm>
            <a:off x="804613" y="1090657"/>
            <a:ext cx="12454187" cy="1261983"/>
          </a:xfrm>
          <a:prstGeom prst="rect">
            <a:avLst/>
          </a:prstGeom>
        </p:spPr>
        <p:txBody>
          <a:bodyPr wrap="square" lIns="122018" tIns="61009" rIns="122018" bIns="61009">
            <a:spAutoFit/>
          </a:bodyPr>
          <a:lstStyle/>
          <a:p>
            <a:r>
              <a:rPr lang="en-US" sz="3700" b="1" dirty="0" err="1">
                <a:solidFill>
                  <a:srgbClr val="0000CC"/>
                </a:solidFill>
                <a:latin typeface="Times New Roman" panose="02020603050405020304" pitchFamily="18" charset="0"/>
                <a:cs typeface="Times New Roman" panose="02020603050405020304" pitchFamily="18" charset="0"/>
              </a:rPr>
              <a:t>phơi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nắng</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búng</a:t>
            </a:r>
            <a:r>
              <a:rPr lang="en-US" sz="3700" b="1" dirty="0">
                <a:solidFill>
                  <a:srgbClr val="0000CC"/>
                </a:solidFill>
                <a:latin typeface="Times New Roman" panose="02020603050405020304" pitchFamily="18" charset="0"/>
                <a:cs typeface="Times New Roman" panose="02020603050405020304" pitchFamily="18" charset="0"/>
              </a:rPr>
              <a:t>, tanh </a:t>
            </a:r>
            <a:r>
              <a:rPr lang="en-US" sz="3700" b="1" dirty="0" err="1">
                <a:solidFill>
                  <a:srgbClr val="0000CC"/>
                </a:solidFill>
                <a:latin typeface="Times New Roman" panose="02020603050405020304" pitchFamily="18" charset="0"/>
                <a:cs typeface="Times New Roman" panose="02020603050405020304" pitchFamily="18" charset="0"/>
              </a:rPr>
              <a:t>tách</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tuyệt</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huy</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hoàng</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nhành</a:t>
            </a:r>
            <a:r>
              <a:rPr lang="en-US" sz="3700" b="1" dirty="0">
                <a:solidFill>
                  <a:srgbClr val="0000CC"/>
                </a:solidFill>
                <a:latin typeface="Times New Roman" panose="02020603050405020304" pitchFamily="18" charset="0"/>
                <a:cs typeface="Times New Roman" panose="02020603050405020304" pitchFamily="18" charset="0"/>
              </a:rPr>
              <a:t>,</a:t>
            </a:r>
          </a:p>
          <a:p>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ngẫm</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nghĩ</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thoải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mái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cọ</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giũa</a:t>
            </a:r>
            <a:r>
              <a:rPr lang="en-US" sz="3700" b="1" dirty="0">
                <a:solidFill>
                  <a:srgbClr val="0000CC"/>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5569326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4" grpId="0"/>
      <p:bldP spid="25" grpId="0"/>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0" y="2745520"/>
            <a:ext cx="10233819" cy="1231107"/>
          </a:xfrm>
          <a:prstGeom prst="rect">
            <a:avLst/>
          </a:prstGeom>
        </p:spPr>
        <p:txBody>
          <a:bodyPr wrap="square" lIns="122018" tIns="61009" rIns="122018" bIns="61009">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23721" y="4045230"/>
            <a:ext cx="10210801" cy="12311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nl-NL" sz="3600" b="1" dirty="0">
                <a:solidFill>
                  <a:srgbClr val="0000CC"/>
                </a:solidFill>
                <a:latin typeface="Times New Roman" pitchFamily="18" charset="0"/>
                <a:cs typeface="Times New Roman" pitchFamily="18" charset="0"/>
              </a:rPr>
              <a:t>     Trong bài đọc, các nhân vật tranh luận với nhau về quan niệm ngày như thế nào là đẹp?</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5507152" y="5276338"/>
            <a:ext cx="10233819" cy="1784249"/>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a:t>
            </a:r>
            <a:r>
              <a:rPr lang="en-US" dirty="0"/>
              <a:t> </a:t>
            </a:r>
            <a:r>
              <a:rPr lang="en-US" sz="3600" b="1" dirty="0">
                <a:solidFill>
                  <a:srgbClr val="FF0000"/>
                </a:solidFill>
                <a:latin typeface="Times New Roman" panose="02020603050405020304" pitchFamily="18" charset="0"/>
                <a:cs typeface="Times New Roman" panose="02020603050405020304" pitchFamily="18" charset="0"/>
              </a:rPr>
              <a:t>Theo </a:t>
            </a:r>
            <a:r>
              <a:rPr lang="en-US" sz="3600" b="1" dirty="0" err="1">
                <a:solidFill>
                  <a:srgbClr val="FF0000"/>
                </a:solidFill>
                <a:latin typeface="Times New Roman" panose="02020603050405020304" pitchFamily="18" charset="0"/>
                <a:cs typeface="Times New Roman" panose="02020603050405020304" pitchFamily="18" charset="0"/>
              </a:rPr>
              <a:t>giun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a:p>
            <a:pPr algn="just" defTabSz="913912" eaLnBrk="0" fontAlgn="base" hangingPunct="0">
              <a:spcBef>
                <a:spcPct val="0"/>
              </a:spcBef>
              <a:spcAft>
                <a:spcPct val="0"/>
              </a:spcAft>
            </a:pP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5511432" y="6457911"/>
            <a:ext cx="10210801" cy="2339101"/>
          </a:xfrm>
          <a:prstGeom prst="rect">
            <a:avLst/>
          </a:prstGeom>
        </p:spPr>
        <p:txBody>
          <a:bodyPr wrap="square" lIns="122018" tIns="61009" rIns="122018" bIns="61009">
            <a:spAutoFit/>
          </a:bodyPr>
          <a:lstStyle/>
          <a:p>
            <a:pPr algn="just"/>
            <a:r>
              <a:rPr lang="nl-NL" sz="3600" b="1" dirty="0">
                <a:solidFill>
                  <a:srgbClr val="0000CC"/>
                </a:solidFill>
                <a:latin typeface="Times New Roman" pitchFamily="18" charset="0"/>
                <a:cs typeface="Times New Roman" pitchFamily="18" charset="0"/>
              </a:rPr>
              <a:t>     Theo châu chấu ngày đẹp là ngày nắng ráo, trên trời không một gợn mây, có mặt trời tỏa nắng. Còn theo giun đất, ngày đẹp là ngày có mưa bụi và những vũng nước đục.</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9" name="Rectangle 48"/>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11998149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0" y="2745519"/>
            <a:ext cx="10233819" cy="2153581"/>
          </a:xfrm>
          <a:prstGeom prst="rect">
            <a:avLst/>
          </a:prstGeom>
        </p:spPr>
        <p:txBody>
          <a:bodyPr wrap="square" lIns="122018" tIns="61009" rIns="122018" bIns="61009">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chờ</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mặt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lặn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a:p>
            <a:r>
              <a:rPr lang="en-US" dirty="0"/>
              <a:t> </a:t>
            </a:r>
          </a:p>
          <a:p>
            <a:pPr algn="just" defTabSz="913912" eaLnBrk="0" fontAlgn="base" hangingPunct="0">
              <a:spcBef>
                <a:spcPct val="0"/>
              </a:spcBef>
              <a:spcAft>
                <a:spcPct val="0"/>
              </a:spcAft>
            </a:pP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623721" y="3963173"/>
            <a:ext cx="10210801" cy="1785104"/>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nl-NL" sz="3600" b="1" dirty="0">
                <a:solidFill>
                  <a:srgbClr val="0000CC"/>
                </a:solidFill>
                <a:latin typeface="Times New Roman" pitchFamily="18" charset="0"/>
                <a:cs typeface="Times New Roman" pitchFamily="18" charset="0"/>
              </a:rPr>
              <a:t>     Bác kiến phải chờ đến khi mặt trời lặn mới trả lời câu hỏi của hai bạn vì bác muốn kiểm nghiệm qua thực tế.</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20816480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21624"/>
            <a:ext cx="4138960" cy="73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018" tIns="61009" rIns="122018" bIns="6100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fontAlgn="base">
              <a:spcBef>
                <a:spcPct val="0"/>
              </a:spcBef>
              <a:spcAft>
                <a:spcPct val="0"/>
              </a:spcAft>
            </a:pPr>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1" y="3564702"/>
            <a:ext cx="9525001" cy="4498025"/>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17151" y="4744268"/>
              <a:ext cx="8137524" cy="1602471"/>
            </a:xfrm>
            <a:prstGeom prst="rect">
              <a:avLst/>
            </a:prstGeom>
          </p:spPr>
          <p:txBody>
            <a:bodyPr>
              <a:spAutoFit/>
            </a:bodyPr>
            <a:lstStyle/>
            <a:p>
              <a:pPr marL="610088"/>
              <a:r>
                <a:rPr lang="en-US" sz="4800" b="1" i="1" dirty="0" err="1">
                  <a:solidFill>
                    <a:srgbClr val="FF0000"/>
                  </a:solidFill>
                  <a:latin typeface="Times New Roman" panose="02020603050405020304" pitchFamily="18" charset="0"/>
                  <a:cs typeface="Times New Roman" panose="02020603050405020304" pitchFamily="18" charset="0"/>
                </a:rPr>
                <a:t>Ngày</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đẹp</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là</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ngày</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mỗi</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người</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làm</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được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nhiều</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việc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tốt</a:t>
              </a:r>
              <a:r>
                <a:rPr lang="nl-NL" sz="4800" dirty="0">
                  <a:solidFill>
                    <a:srgbClr val="FF0000"/>
                  </a:solidFill>
                  <a:latin typeface="Times New Roman" panose="02020603050405020304" pitchFamily="18" charset="0"/>
                  <a:cs typeface="Times New Roman" panose="02020603050405020304" pitchFamily="18" charset="0"/>
                </a:rPr>
                <a:t>.</a:t>
              </a:r>
              <a:endParaRPr lang="en-US" sz="4800" dirty="0">
                <a:solidFill>
                  <a:srgbClr val="FF0000"/>
                </a:solidFill>
                <a:latin typeface="Times New Roman" panose="02020603050405020304" pitchFamily="18" charset="0"/>
                <a:cs typeface="Times New Roman" panose="02020603050405020304" pitchFamily="18" charset="0"/>
              </a:endParaRPr>
            </a:p>
          </p:txBody>
        </p:sp>
      </p:grpSp>
      <p:sp>
        <p:nvSpPr>
          <p:cNvPr id="48" name="Rectangle 47"/>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28161186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0878" t="32332" r="29003" b="10576"/>
          <a:stretch/>
        </p:blipFill>
        <p:spPr>
          <a:xfrm>
            <a:off x="739035" y="1201387"/>
            <a:ext cx="14730609" cy="7691611"/>
          </a:xfrm>
          <a:prstGeom prst="rect">
            <a:avLst/>
          </a:prstGeom>
        </p:spPr>
      </p:pic>
      <p:grpSp>
        <p:nvGrpSpPr>
          <p:cNvPr id="5" name="Group 4"/>
          <p:cNvGrpSpPr/>
          <p:nvPr/>
        </p:nvGrpSpPr>
        <p:grpSpPr>
          <a:xfrm>
            <a:off x="1114959" y="0"/>
            <a:ext cx="12193809" cy="646331"/>
            <a:chOff x="1508918" y="1888664"/>
            <a:chExt cx="11097737" cy="1084435"/>
          </a:xfrm>
        </p:grpSpPr>
        <p:sp>
          <p:nvSpPr>
            <p:cNvPr id="10" name="Rectangle 9"/>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646331"/>
            <a:ext cx="11609898" cy="676253"/>
          </a:xfrm>
          <a:prstGeom prst="rect">
            <a:avLst/>
          </a:prstGeom>
        </p:spPr>
        <p:txBody>
          <a:bodyPr wrap="square" lIns="122018" tIns="61009" rIns="122018" bIns="61009">
            <a:spAutoFit/>
          </a:bodyPr>
          <a:lstStyle/>
          <a:p>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nl-NL" sz="3600" b="1" i="1" dirty="0">
                <a:solidFill>
                  <a:srgbClr val="0000CC"/>
                </a:solidFill>
                <a:latin typeface="Times New Roman" panose="02020603050405020304" pitchFamily="18" charset="0"/>
                <a:cs typeface="Times New Roman" panose="02020603050405020304" pitchFamily="18" charset="0"/>
              </a:rPr>
              <a:t>Nói về sự việc trong từng tranh. </a:t>
            </a:r>
            <a:endParaRPr lang="en-US" sz="3600" i="1" dirty="0">
              <a:solidFill>
                <a:srgbClr val="0000CC"/>
              </a:solidFill>
              <a:latin typeface="Times New Roman" panose="02020603050405020304" pitchFamily="18" charset="0"/>
              <a:cs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Tree>
    <p:custDataLst>
      <p:tags r:id="rId1"/>
    </p:custDataLst>
    <p:extLst>
      <p:ext uri="{BB962C8B-B14F-4D97-AF65-F5344CB8AC3E}">
        <p14:creationId xmlns:p14="http://schemas.microsoft.com/office/powerpoint/2010/main" val="15031467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21564" y="26082"/>
            <a:ext cx="12193809" cy="646331"/>
            <a:chOff x="1283997" y="1897184"/>
            <a:chExt cx="11097737" cy="1084435"/>
          </a:xfrm>
        </p:grpSpPr>
        <p:sp>
          <p:nvSpPr>
            <p:cNvPr id="10" name="Rectangle 9"/>
            <p:cNvSpPr/>
            <p:nvPr/>
          </p:nvSpPr>
          <p:spPr>
            <a:xfrm>
              <a:off x="1283997" y="189718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19" name="Rectangle 18"/>
          <p:cNvSpPr/>
          <p:nvPr/>
        </p:nvSpPr>
        <p:spPr>
          <a:xfrm>
            <a:off x="418687" y="1615127"/>
            <a:ext cx="5387193" cy="954206"/>
          </a:xfrm>
          <a:prstGeom prst="rect">
            <a:avLst/>
          </a:prstGeom>
        </p:spPr>
        <p:txBody>
          <a:bodyPr wrap="square" lIns="122018" tIns="61009" rIns="122018" bIns="61009">
            <a:spAutoFit/>
          </a:bodyPr>
          <a:lstStyle/>
          <a:p>
            <a:r>
              <a:rPr lang="en-US" sz="5400" b="1" i="1" dirty="0">
                <a:solidFill>
                  <a:srgbClr val="0000CC"/>
                </a:solidFill>
                <a:latin typeface="Times New Roman" pitchFamily="18" charset="0"/>
                <a:cs typeface="Times New Roman" pitchFamily="18" charset="0"/>
              </a:rPr>
              <a:t>Nghe </a:t>
            </a:r>
            <a:r>
              <a:rPr lang="en-US" sz="5400" b="1" i="1" dirty="0" err="1">
                <a:solidFill>
                  <a:srgbClr val="0000CC"/>
                </a:solidFill>
                <a:latin typeface="Times New Roman" pitchFamily="18" charset="0"/>
                <a:cs typeface="Times New Roman" pitchFamily="18" charset="0"/>
              </a:rPr>
              <a:t>kể</a:t>
            </a:r>
            <a:r>
              <a:rPr lang="en-US" sz="5400" b="1" i="1" dirty="0">
                <a:solidFill>
                  <a:srgbClr val="0000CC"/>
                </a:solidFill>
                <a:latin typeface="Times New Roman" pitchFamily="18" charset="0"/>
                <a:cs typeface="Times New Roman" pitchFamily="18" charset="0"/>
              </a:rPr>
              <a:t> </a:t>
            </a:r>
            <a:r>
              <a:rPr lang="en-US" sz="5400" b="1" i="1" dirty="0" err="1">
                <a:solidFill>
                  <a:srgbClr val="0000CC"/>
                </a:solidFill>
                <a:latin typeface="Times New Roman" pitchFamily="18" charset="0"/>
                <a:cs typeface="Times New Roman" pitchFamily="18" charset="0"/>
              </a:rPr>
              <a:t>chuyện</a:t>
            </a:r>
            <a:endParaRPr lang="en-US" sz="5400" b="1" i="1" dirty="0">
              <a:solidFill>
                <a:srgbClr val="0000CC"/>
              </a:solidFill>
              <a:latin typeface="Times New Roman" panose="02020603050405020304" pitchFamily="18" charset="0"/>
              <a:cs typeface="Times New Roman" panose="02020603050405020304" pitchFamily="18" charset="0"/>
            </a:endParaRPr>
          </a:p>
        </p:txBody>
      </p:sp>
      <p:pic>
        <p:nvPicPr>
          <p:cNvPr id="6" name="Ngay the nao la dep.mp4">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6175333" y="672413"/>
            <a:ext cx="9682618" cy="8127588"/>
          </a:xfrm>
          <a:prstGeom prst="rect">
            <a:avLst/>
          </a:prstGeom>
        </p:spPr>
      </p:pic>
    </p:spTree>
    <p:custDataLst>
      <p:tags r:id="rId1"/>
    </p:custDataLst>
    <p:extLst>
      <p:ext uri="{BB962C8B-B14F-4D97-AF65-F5344CB8AC3E}">
        <p14:creationId xmlns:p14="http://schemas.microsoft.com/office/powerpoint/2010/main" val="4027867364"/>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FDB0BD1-240F-4FA1-A685-EEB181C454A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b:\uFFFDN{44C9C380-D2AB-4688-94B4-9598F3A00778}&quot;,&quot;C:\\Users\\SURFACE\\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ap 2  Bai 15 Ngay nhu the nao la dep  Doc Ngay nhu the nao la dep"/>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F071EAB5-AE08-4DA9-AA95-199899FD3B25}:270"/>
</p:tagLst>
</file>

<file path=ppt/tags/tag11.xml><?xml version="1.0" encoding="utf-8"?>
<p:tagLst xmlns:a="http://schemas.openxmlformats.org/drawingml/2006/main" xmlns:r="http://schemas.openxmlformats.org/officeDocument/2006/relationships" xmlns:p="http://schemas.openxmlformats.org/presentationml/2006/main">
  <p:tag name="GENSWF_SLIDE_UID" val="{48D1A1C8-FF0B-4D14-A6D9-8E0ADBF45C81}:267"/>
</p:tagLst>
</file>

<file path=ppt/tags/tag2.xml><?xml version="1.0" encoding="utf-8"?>
<p:tagLst xmlns:a="http://schemas.openxmlformats.org/drawingml/2006/main" xmlns:r="http://schemas.openxmlformats.org/officeDocument/2006/relationships" xmlns:p="http://schemas.openxmlformats.org/presentationml/2006/main">
  <p:tag name="GENSWF_SLIDE_UID" val="{99F982F6-BF47-4E21-9B76-DC756419D162}:257"/>
</p:tagLst>
</file>

<file path=ppt/tags/tag3.xml><?xml version="1.0" encoding="utf-8"?>
<p:tagLst xmlns:a="http://schemas.openxmlformats.org/drawingml/2006/main" xmlns:r="http://schemas.openxmlformats.org/officeDocument/2006/relationships" xmlns:p="http://schemas.openxmlformats.org/presentationml/2006/main">
  <p:tag name="GENSWF_SLIDE_UID" val="{E8B0FEA6-394B-4692-B896-FB74ADB62929}:259"/>
</p:tagLst>
</file>

<file path=ppt/tags/tag4.xml><?xml version="1.0" encoding="utf-8"?>
<p:tagLst xmlns:a="http://schemas.openxmlformats.org/drawingml/2006/main" xmlns:r="http://schemas.openxmlformats.org/officeDocument/2006/relationships" xmlns:p="http://schemas.openxmlformats.org/presentationml/2006/main">
  <p:tag name="GENSWF_SLIDE_UID" val="{9C75FEE8-F966-4E13-8AF2-BAE8AA1BCD7B}:260"/>
</p:tagLst>
</file>

<file path=ppt/tags/tag5.xml><?xml version="1.0" encoding="utf-8"?>
<p:tagLst xmlns:a="http://schemas.openxmlformats.org/drawingml/2006/main" xmlns:r="http://schemas.openxmlformats.org/officeDocument/2006/relationships" xmlns:p="http://schemas.openxmlformats.org/presentationml/2006/main">
  <p:tag name="GENSWF_SLIDE_UID" val="{9DCDDFB2-E2BF-445A-9D56-4B3510A7D8DC}:261"/>
</p:tagLst>
</file>

<file path=ppt/tags/tag6.xml><?xml version="1.0" encoding="utf-8"?>
<p:tagLst xmlns:a="http://schemas.openxmlformats.org/drawingml/2006/main" xmlns:r="http://schemas.openxmlformats.org/officeDocument/2006/relationships" xmlns:p="http://schemas.openxmlformats.org/presentationml/2006/main">
  <p:tag name="GENSWF_SLIDE_UID" val="{EB24559B-D784-4C49-9AA4-D5F86B0A8C56}:262"/>
</p:tagLst>
</file>

<file path=ppt/tags/tag7.xml><?xml version="1.0" encoding="utf-8"?>
<p:tagLst xmlns:a="http://schemas.openxmlformats.org/drawingml/2006/main" xmlns:r="http://schemas.openxmlformats.org/officeDocument/2006/relationships" xmlns:p="http://schemas.openxmlformats.org/presentationml/2006/main">
  <p:tag name="GENSWF_SLIDE_UID" val="{2101E951-ED22-4460-AE07-6623DCDA943B}:263"/>
</p:tagLst>
</file>

<file path=ppt/tags/tag8.xml><?xml version="1.0" encoding="utf-8"?>
<p:tagLst xmlns:a="http://schemas.openxmlformats.org/drawingml/2006/main" xmlns:r="http://schemas.openxmlformats.org/officeDocument/2006/relationships" xmlns:p="http://schemas.openxmlformats.org/presentationml/2006/main">
  <p:tag name="GENSWF_SLIDE_UID" val="{663ADBDC-19EC-4ECD-B28A-ED227BA7C103}:265"/>
</p:tagLst>
</file>

<file path=ppt/tags/tag9.xml><?xml version="1.0" encoding="utf-8"?>
<p:tagLst xmlns:a="http://schemas.openxmlformats.org/drawingml/2006/main" xmlns:r="http://schemas.openxmlformats.org/officeDocument/2006/relationships" xmlns:p="http://schemas.openxmlformats.org/presentationml/2006/main">
  <p:tag name="GENSWF_SLIDE_UID" val="{518492AD-A64D-4501-BCF9-97F9DBED3A82}:26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544</Words>
  <Application>Microsoft Office PowerPoint</Application>
  <PresentationFormat>Custom</PresentationFormat>
  <Paragraphs>58</Paragraphs>
  <Slides>10</Slides>
  <Notes>10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2  Bai 15 Ngay nhu the nao la dep  Doc Ngay nhu the nao la dep</dc:title>
  <dc:creator>admin</dc:creator>
  <cp:lastModifiedBy>SURFACE</cp:lastModifiedBy>
  <cp:revision>39</cp:revision>
  <dcterms:created xsi:type="dcterms:W3CDTF">2022-06-27T10:38:08Z</dcterms:created>
  <dcterms:modified xsi:type="dcterms:W3CDTF">2025-03-17T06:51:29Z</dcterms:modified>
</cp:coreProperties>
</file>