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8"/>
  </p:notesMasterIdLst>
  <p:handoutMasterIdLst>
    <p:handoutMasterId r:id="rId9"/>
  </p:handoutMasterIdLst>
  <p:sldIdLst>
    <p:sldId id="512" r:id="rId2"/>
    <p:sldId id="507" r:id="rId3"/>
    <p:sldId id="515" r:id="rId4"/>
    <p:sldId id="509" r:id="rId5"/>
    <p:sldId id="510" r:id="rId6"/>
    <p:sldId id="511" r:id="rId7"/>
  </p:sldIdLst>
  <p:sldSz cx="9144000" cy="5143500" type="screen16x9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00B050"/>
    <a:srgbClr val="227780"/>
    <a:srgbClr val="FF0066"/>
    <a:srgbClr val="EC3730"/>
    <a:srgbClr val="DBE648"/>
    <a:srgbClr val="31ADB9"/>
    <a:srgbClr val="FF9900"/>
    <a:srgbClr val="2930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99" autoAdjust="0"/>
    <p:restoredTop sz="94660"/>
  </p:normalViewPr>
  <p:slideViewPr>
    <p:cSldViewPr>
      <p:cViewPr varScale="1">
        <p:scale>
          <a:sx n="99" d="100"/>
          <a:sy n="99" d="100"/>
        </p:scale>
        <p:origin x="66" y="12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4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8F2A2B-EE3B-4C4C-954F-5DDD8C922B77}" type="datetimeFigureOut">
              <a:rPr lang="zh-CN" altLang="en-US" smtClean="0"/>
              <a:t>2025/3/17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15933-6C17-4BF6-B779-79D9A909E5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23449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0E8068-5D1A-4EAE-A19E-8369CDE58039}" type="datetimeFigureOut">
              <a:rPr lang="zh-CN" altLang="en-US" smtClean="0"/>
              <a:t>2025/3/17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68E5DE-3264-4330-84DB-16D0AE5DC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8062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68E5DE-3264-4330-84DB-16D0AE5DCE31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8095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68E5DE-3264-4330-84DB-16D0AE5DCE3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8223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68E5DE-3264-4330-84DB-16D0AE5DCE3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2977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68E5DE-3264-4330-84DB-16D0AE5DCE31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40768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68E5DE-3264-4330-84DB-16D0AE5DCE3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160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B5B8007-F28A-4C3E-A48D-DDE012D8153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438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400FE-E0DC-2DA4-D89F-FE14CDD98A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B8559F-7500-6843-E15F-A4D1A1972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3B95B-7538-73EF-ED0F-4341D28E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299B6-2317-40D3-F2D6-4D2C5A79F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0925D-FF33-F7A9-9E47-0FB8E0B6B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fld id="{FEB01423-D198-4896-B996-AF6CD71AA325}" type="slidenum">
              <a:rPr lang="en-US" altLang="en-US" smtClean="0">
                <a:solidFill>
                  <a:srgbClr val="000000"/>
                </a:solidFill>
              </a:rPr>
              <a:pPr defTabSz="51371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113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FC4F1-6385-EBF8-FEB3-A6CB17C00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678CA3-7820-4C45-2F75-153FEDE75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4F428-D976-C296-CCD3-636E31D08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C88740-EC80-ABCD-DA0D-54455A669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C51C1-3F62-DDF8-86A3-DDC6469DD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fld id="{29D28DD1-89CB-4A9B-8160-1008CEEB8C29}" type="slidenum">
              <a:rPr lang="en-US" altLang="en-US" smtClean="0">
                <a:solidFill>
                  <a:srgbClr val="000000"/>
                </a:solidFill>
              </a:rPr>
              <a:pPr defTabSz="51371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50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160282-344F-13BF-584D-4934CCDDC8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A0D958-CAA4-C401-A892-F69EC41ADB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867F3-12BF-F8CB-BBF5-08AAD127C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98DBCA-12EA-385B-4731-59E74E73D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E7825-DCFF-6B3B-7F7C-017EEE3AE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fld id="{774A9502-423E-4957-ACD4-EFEAFA456813}" type="slidenum">
              <a:rPr lang="en-US" altLang="en-US" smtClean="0">
                <a:solidFill>
                  <a:srgbClr val="000000"/>
                </a:solidFill>
              </a:rPr>
              <a:pPr defTabSz="51371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53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B243A-6B2C-E775-3186-2E7450EEE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FA9BE-10FB-C4E2-4154-BD024096B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268224-DE1E-34AA-AF6E-600EAD601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ACED-5F90-B76B-6173-1986C57A6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7CCE4-75B4-E260-DEAF-A4398E270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fld id="{F100BA3F-51CF-473C-BBC7-9F80CB3FD932}" type="slidenum">
              <a:rPr lang="en-US" altLang="en-US" smtClean="0">
                <a:solidFill>
                  <a:srgbClr val="000000"/>
                </a:solidFill>
              </a:rPr>
              <a:pPr defTabSz="51371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283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F7C1A-6031-D161-1A13-A07776718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8FBA6-802C-428D-6A9E-9C645933E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06373-F37F-E46E-71EA-8374FA2B5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004B49-C271-392A-E0ED-C6B13D62E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35361E-19B7-42E5-30B9-41A8CACA3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fld id="{E5E9DFC9-E0D6-4E70-95EC-EE956DA6257B}" type="slidenum">
              <a:rPr lang="en-US" altLang="en-US" smtClean="0">
                <a:solidFill>
                  <a:srgbClr val="000000"/>
                </a:solidFill>
              </a:rPr>
              <a:pPr defTabSz="51371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89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52D6E-E2DB-2B82-DC0A-FC3592318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05200-3669-C316-3646-C64019A84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44996-2DC4-29F5-3F1A-B0D5B0DCBD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F2AD37-31AB-F769-AD37-8BE06482F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1A0A9E-331B-E8C7-251B-F8397C451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2601F-CD2B-BB04-9A30-7FC65F751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fld id="{5EEE0E17-1536-48C6-87E3-A861F0C00F04}" type="slidenum">
              <a:rPr lang="en-US" altLang="en-US" smtClean="0">
                <a:solidFill>
                  <a:srgbClr val="000000"/>
                </a:solidFill>
              </a:rPr>
              <a:pPr defTabSz="51371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544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3A19D-6FFC-A7F2-B6D4-ADB51E572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9355EC-2DDA-673D-2326-EA13BD4C19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D1F4B4-A8C8-9A71-9B20-DC7DED001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B802F9-B3A0-C58D-1A4C-EA97D343CB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443BAA-1A5E-889C-4121-9E8EE2F792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81232C-CEE9-7F05-D519-8148C9859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C74AEE-4978-9E1E-0C75-15AB9528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6EBD1D-9BC3-9605-DE36-D2CBB1EC8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fld id="{8830A47B-B3AA-4408-B89E-78641CC5715A}" type="slidenum">
              <a:rPr lang="en-US" altLang="en-US" smtClean="0">
                <a:solidFill>
                  <a:srgbClr val="000000"/>
                </a:solidFill>
              </a:rPr>
              <a:pPr defTabSz="51371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960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5411D-E5DE-144F-76FE-6C3BB0370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89F80C-DE13-782F-BCF1-A86C767B4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191CAD-833A-9A71-BBDA-4C53DB855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10638D-CF61-BF01-03C6-9B3491D3D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fld id="{58D8FA65-B14B-4883-88C7-F7A3A55E9A2F}" type="slidenum">
              <a:rPr lang="en-US" altLang="en-US" smtClean="0">
                <a:solidFill>
                  <a:srgbClr val="000000"/>
                </a:solidFill>
              </a:rPr>
              <a:pPr defTabSz="51371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693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8F217A-5C5D-283F-643E-AEA99CB01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81D5F3-EC39-5DFF-0FAE-E24E629FE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804EA9-C78F-9019-74D4-DA9A39E44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fld id="{C38BE4F5-A3A4-4A0F-A638-D990D725B4CA}" type="slidenum">
              <a:rPr lang="en-US" altLang="en-US" smtClean="0">
                <a:solidFill>
                  <a:srgbClr val="000000"/>
                </a:solidFill>
              </a:rPr>
              <a:pPr defTabSz="51371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993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9ABF5-0EA4-710C-6115-E6CC8883A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9EC17-AE33-A2FD-B0A4-EC9C1FCCB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B988DC-21BF-21C8-AF91-7EB2C3C230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9B6618-ED02-5888-BB40-D3A1103FC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4B61A7-795D-26F1-4894-F252384AC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514B09-EE22-80D9-4A1B-90A554E5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fld id="{0C99C05A-73D7-488D-87AE-9FA1D515BA90}" type="slidenum">
              <a:rPr lang="en-US" altLang="en-US" smtClean="0">
                <a:solidFill>
                  <a:srgbClr val="000000"/>
                </a:solidFill>
              </a:rPr>
              <a:pPr defTabSz="51371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471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3A194-3C0D-4FAC-4B80-62FBC9CD5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BA2270-A07D-8424-1A0C-EA387E0360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F74E12-18AF-CD27-C851-E92A5BDED3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D82A6-DB5C-494B-BA24-AD5B84956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BCA6E3-CB17-D2DA-8A08-DF36BA023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908480-E14E-B7AA-35F3-A040243A6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3710" fontAlgn="base">
              <a:spcBef>
                <a:spcPct val="0"/>
              </a:spcBef>
              <a:spcAft>
                <a:spcPct val="0"/>
              </a:spcAft>
              <a:defRPr/>
            </a:pPr>
            <a:fld id="{72090DF4-68DF-4AAF-98F9-EB3836BAB8B4}" type="slidenum">
              <a:rPr lang="en-US" altLang="en-US" smtClean="0">
                <a:solidFill>
                  <a:srgbClr val="000000"/>
                </a:solidFill>
              </a:rPr>
              <a:pPr defTabSz="51371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5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EC1385-09B6-863F-2EC7-8214EB816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013791-2CD8-C9C2-F44B-AA4AB187F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90208-C44D-2093-62EF-C8966BD4AE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0FA80-1B94-4E91-B928-FC099E2672ED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EBF7A-26BF-E281-1E8D-82E4564CF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C754-22DA-A9DC-9F0F-72109F9B7E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77BF-0649-4DA6-B5D3-1E2001701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15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image" Target="../media/image10.gi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wmf"/><Relationship Id="rId12" Type="http://schemas.openxmlformats.org/officeDocument/2006/relationships/image" Target="../media/image9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3.wmf"/><Relationship Id="rId11" Type="http://schemas.openxmlformats.org/officeDocument/2006/relationships/image" Target="../media/image8.png"/><Relationship Id="rId5" Type="http://schemas.openxmlformats.org/officeDocument/2006/relationships/image" Target="../media/image2.wmf"/><Relationship Id="rId10" Type="http://schemas.openxmlformats.org/officeDocument/2006/relationships/image" Target="../media/image7.png"/><Relationship Id="rId4" Type="http://schemas.openxmlformats.org/officeDocument/2006/relationships/image" Target="../media/image1.jpe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4910624" y="1048717"/>
            <a:ext cx="3406345" cy="1150910"/>
          </a:xfrm>
          <a:prstGeom prst="rect">
            <a:avLst/>
          </a:prstGeom>
        </p:spPr>
        <p:txBody>
          <a:bodyPr wrap="none" lIns="51369" tIns="25685" rIns="51369" bIns="25685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17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1517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3B.</a:t>
            </a:r>
            <a:endParaRPr lang="en-US" sz="1517" b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296720" y="2674987"/>
            <a:ext cx="5346546" cy="1412276"/>
          </a:xfrm>
          <a:prstGeom prst="rect">
            <a:avLst/>
          </a:prstGeom>
        </p:spPr>
        <p:txBody>
          <a:bodyPr wrap="none" lIns="51369" tIns="25685" rIns="51369" bIns="25685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17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NGHE – VIẾT:</a:t>
            </a:r>
          </a:p>
          <a:p>
            <a:pPr algn="ctr"/>
            <a:r>
              <a:rPr lang="en-US" sz="1517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NGÀY NHƯ THẾ NÀO LÀ ĐẸP?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9168" y="928540"/>
            <a:ext cx="1736132" cy="1364639"/>
            <a:chOff x="5225" y="9335"/>
            <a:chExt cx="2520" cy="1750"/>
          </a:xfrm>
        </p:grpSpPr>
        <p:sp>
          <p:nvSpPr>
            <p:cNvPr id="2059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4" cstate="print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38525" tIns="19263" rIns="38525" bIns="19263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349" dirty="0">
                <a:latin typeface="VNI-Times" pitchFamily="2" charset="0"/>
              </a:endParaRPr>
            </a:p>
          </p:txBody>
        </p:sp>
        <p:pic>
          <p:nvPicPr>
            <p:cNvPr id="2060" name="Picture 26" descr="cosmoS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1" name="Picture 25" descr="BOOK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2" name="Picture 24" descr="BOOK1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3" name="Picture 23" descr="QUILLPEN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64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8525" tIns="19263" rIns="38525" bIns="19263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3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altLang="en-US" sz="202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65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8525" tIns="19263" rIns="38525" bIns="19263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22" dirty="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066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sz="731" b="1" kern="10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NĂM </a:t>
              </a:r>
            </a:p>
          </p:txBody>
        </p:sp>
        <p:sp>
          <p:nvSpPr>
            <p:cNvPr id="2067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8525" tIns="19263" rIns="38525" bIns="19263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22" dirty="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2054" name="WordArt 16"/>
          <p:cNvSpPr>
            <a:spLocks noChangeArrowheads="1" noChangeShapeType="1" noTextEdit="1"/>
          </p:cNvSpPr>
          <p:nvPr/>
        </p:nvSpPr>
        <p:spPr bwMode="auto">
          <a:xfrm>
            <a:off x="1408032" y="3262"/>
            <a:ext cx="6714703" cy="677032"/>
          </a:xfrm>
          <a:prstGeom prst="rect">
            <a:avLst/>
          </a:prstGeom>
        </p:spPr>
        <p:txBody>
          <a:bodyPr wrap="none" lIns="51369" tIns="25685" rIns="51369" bIns="25685" numCol="1" fromWordArt="1">
            <a:prstTxWarp prst="textPlain">
              <a:avLst>
                <a:gd name="adj" fmla="val 49781"/>
              </a:avLst>
            </a:prstTxWarp>
          </a:bodyPr>
          <a:lstStyle/>
          <a:p>
            <a:pPr algn="ctr"/>
            <a:r>
              <a:rPr lang="vi-VN" sz="1517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</a:t>
            </a:r>
            <a:r>
              <a:rPr lang="en-US" sz="1517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TÂN VIÊN</a:t>
            </a:r>
          </a:p>
        </p:txBody>
      </p:sp>
      <p:pic>
        <p:nvPicPr>
          <p:cNvPr id="2057" name="Picture 1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025" y="3262"/>
            <a:ext cx="685492" cy="1045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F4D71"/>
                  </a:outerShdw>
                </a:effectLst>
              </a14:hiddenEffects>
            </a:ext>
          </a:extLst>
        </p:spPr>
      </p:pic>
      <p:pic>
        <p:nvPicPr>
          <p:cNvPr id="2058" name="Picture 20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197" y="3261"/>
            <a:ext cx="719007" cy="1045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F4D71"/>
                  </a:outerShdw>
                </a:effectLst>
              </a14:hiddenEffects>
            </a:ext>
          </a:extLst>
        </p:spPr>
      </p:pic>
      <p:pic>
        <p:nvPicPr>
          <p:cNvPr id="20" name="Picture 1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5" y="3755044"/>
            <a:ext cx="1272568" cy="1294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7" descr="BƯỚM 58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4369305" y="1251433"/>
            <a:ext cx="348964" cy="810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8" descr="animal-14[1]"/>
          <p:cNvPicPr>
            <a:picLocks noChangeAspect="1" noChangeArrowheads="1" noCrop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4140828" y="3013041"/>
            <a:ext cx="335203" cy="434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8234564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9550" y="1593288"/>
            <a:ext cx="3137178" cy="415018"/>
          </a:xfrm>
          <a:prstGeom prst="rect">
            <a:avLst/>
          </a:prstGeom>
        </p:spPr>
        <p:txBody>
          <a:bodyPr wrap="square" lIns="68548" tIns="34274" rIns="68548" bIns="34274">
            <a:spAutoFit/>
          </a:bodyPr>
          <a:lstStyle/>
          <a:p>
            <a:pPr defTabSz="513436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sz="2247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97" y="1203598"/>
            <a:ext cx="9114084" cy="2654541"/>
          </a:xfrm>
          <a:prstGeom prst="rect">
            <a:avLst/>
          </a:prstGeom>
        </p:spPr>
        <p:txBody>
          <a:bodyPr wrap="square" lIns="68548" tIns="34274" rIns="68548" bIns="34274">
            <a:spAutoFit/>
          </a:bodyPr>
          <a:lstStyle/>
          <a:p>
            <a:pPr indent="109538" algn="just" defTabSz="51343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lau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ngẫm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defTabSz="51343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indent="109538" algn="just" defTabSz="51343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defTabSz="51343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hả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 defTabSz="51343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ngơi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r" defTabSz="51343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(V.Ô-</a:t>
            </a:r>
            <a:r>
              <a:rPr lang="en-US" sz="2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xê</a:t>
            </a:r>
            <a:r>
              <a:rPr lang="en-US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-ê-</a:t>
            </a:r>
            <a:r>
              <a:rPr lang="en-US" sz="2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vi-VN" sz="24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-5796" y="613158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đẹp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12526" y="335769"/>
            <a:ext cx="9132407" cy="375037"/>
          </a:xfrm>
          <a:prstGeom prst="rect">
            <a:avLst/>
          </a:prstGeom>
          <a:noFill/>
        </p:spPr>
        <p:txBody>
          <a:bodyPr wrap="square" lIns="51369" tIns="25685" rIns="51369" bIns="25685" rtlCol="0">
            <a:spAutoFit/>
          </a:bodyPr>
          <a:lstStyle/>
          <a:p>
            <a:pPr algn="ctr"/>
            <a:r>
              <a:rPr lang="en-US" sz="21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1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vi-VN" sz="21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97" y="3624293"/>
            <a:ext cx="26219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4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55576" y="4028554"/>
            <a:ext cx="3927952" cy="438549"/>
          </a:xfrm>
          <a:prstGeom prst="rect">
            <a:avLst/>
          </a:prstGeom>
        </p:spPr>
        <p:txBody>
          <a:bodyPr wrap="square" lIns="68548" tIns="34274" rIns="68548" bIns="34274">
            <a:spAutoFit/>
          </a:bodyPr>
          <a:lstStyle/>
          <a:p>
            <a:r>
              <a:rPr lang="nl-NL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trả,  lặn, tuyệt, rất,...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15098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2" grpId="0"/>
      <p:bldP spid="3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9550" y="1593288"/>
            <a:ext cx="3137178" cy="415018"/>
          </a:xfrm>
          <a:prstGeom prst="rect">
            <a:avLst/>
          </a:prstGeom>
        </p:spPr>
        <p:txBody>
          <a:bodyPr wrap="square" lIns="68548" tIns="34274" rIns="68548" bIns="34274">
            <a:spAutoFit/>
          </a:bodyPr>
          <a:lstStyle/>
          <a:p>
            <a:pPr defTabSz="513436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sz="2247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79512" y="1786474"/>
            <a:ext cx="8712968" cy="2420695"/>
          </a:xfrm>
          <a:prstGeom prst="rect">
            <a:avLst/>
          </a:prstGeom>
        </p:spPr>
        <p:txBody>
          <a:bodyPr wrap="square" lIns="68548" tIns="34274" rIns="68548" bIns="34274">
            <a:spAutoFit/>
          </a:bodyPr>
          <a:lstStyle/>
          <a:p>
            <a:pPr indent="109538" algn="just" defTabSz="51343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47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Kiến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lau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hôi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ngẫm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defTabSz="51343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47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indent="109538" algn="just" defTabSz="51343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47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Mặt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defTabSz="51343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47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hả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 defTabSz="51343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47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ngơi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47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r" defTabSz="51343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798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(V.Ô-</a:t>
            </a:r>
            <a:r>
              <a:rPr lang="en-US" sz="1798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xê</a:t>
            </a:r>
            <a:r>
              <a:rPr lang="en-US" sz="1798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-ê-</a:t>
            </a:r>
            <a:r>
              <a:rPr lang="en-US" sz="1798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1798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98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1798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98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1798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98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1798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vi-VN" sz="2247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-5796" y="613158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đẹp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12526" y="335769"/>
            <a:ext cx="9132407" cy="375037"/>
          </a:xfrm>
          <a:prstGeom prst="rect">
            <a:avLst/>
          </a:prstGeom>
          <a:noFill/>
        </p:spPr>
        <p:txBody>
          <a:bodyPr wrap="square" lIns="51369" tIns="25685" rIns="51369" bIns="25685" rtlCol="0">
            <a:spAutoFit/>
          </a:bodyPr>
          <a:lstStyle/>
          <a:p>
            <a:pPr algn="ctr"/>
            <a:r>
              <a:rPr lang="en-US" sz="21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1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vi-VN" sz="21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48840" y="1183714"/>
            <a:ext cx="1471878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1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Nghe – viết</a:t>
            </a:r>
            <a:endParaRPr lang="vi-VN" sz="21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25615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1038922"/>
            <a:ext cx="9143999" cy="807881"/>
          </a:xfrm>
          <a:prstGeom prst="rect">
            <a:avLst/>
          </a:prstGeom>
        </p:spPr>
        <p:txBody>
          <a:bodyPr wrap="square" lIns="68548" tIns="34274" rIns="68548" bIns="34274">
            <a:spAutoFit/>
          </a:bodyPr>
          <a:lstStyle/>
          <a:p>
            <a:pPr defTabSz="51343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4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* Bài 2( 64)Chọn từ phù hợp với mỗi lời giải nghĩa và viết kết quả vào phiếu: </a:t>
            </a:r>
            <a:endParaRPr lang="vi-VN" sz="24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467081"/>
              </p:ext>
            </p:extLst>
          </p:nvPr>
        </p:nvGraphicFramePr>
        <p:xfrm>
          <a:off x="1" y="2053280"/>
          <a:ext cx="9143999" cy="246853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05425">
                  <a:extLst>
                    <a:ext uri="{9D8B030D-6E8A-4147-A177-3AD203B41FA5}">
                      <a16:colId xmlns:a16="http://schemas.microsoft.com/office/drawing/2014/main" val="1358881293"/>
                    </a:ext>
                  </a:extLst>
                </a:gridCol>
                <a:gridCol w="7538574">
                  <a:extLst>
                    <a:ext uri="{9D8B030D-6E8A-4147-A177-3AD203B41FA5}">
                      <a16:colId xmlns:a16="http://schemas.microsoft.com/office/drawing/2014/main" val="1835827887"/>
                    </a:ext>
                  </a:extLst>
                </a:gridCol>
              </a:tblGrid>
              <a:tr h="3767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dirty="0">
                        <a:solidFill>
                          <a:srgbClr val="3C0DB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47" marB="342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400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2400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2400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dirty="0">
                        <a:solidFill>
                          <a:srgbClr val="3C0DB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47" marB="342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2586986"/>
                  </a:ext>
                </a:extLst>
              </a:tr>
              <a:tr h="376712"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47" marB="342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dầu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mỡ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đun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sôi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34247" marB="342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4832018"/>
                  </a:ext>
                </a:extLst>
              </a:tr>
              <a:tr h="416629"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47" marB="342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dính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dính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hồ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keo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  <a:endParaRPr lang="en-US" sz="2400" b="1" dirty="0">
                        <a:solidFill>
                          <a:srgbClr val="3C0DB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47" marB="342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9764321"/>
                  </a:ext>
                </a:extLst>
              </a:tr>
              <a:tr h="684930"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47" marB="342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Loài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bọ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dẹp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râu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cánh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mỏng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nâu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mùi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hôi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nơi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tối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ẩm</a:t>
                      </a:r>
                      <a:r>
                        <a:rPr lang="en-US" sz="2400" b="1" baseline="0" dirty="0">
                          <a:solidFill>
                            <a:srgbClr val="3C0DB3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b="1" dirty="0">
                        <a:solidFill>
                          <a:srgbClr val="3C0DB3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47" marB="3424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604185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1520" y="2445327"/>
            <a:ext cx="611257" cy="438549"/>
          </a:xfrm>
          <a:prstGeom prst="rect">
            <a:avLst/>
          </a:prstGeom>
          <a:noFill/>
        </p:spPr>
        <p:txBody>
          <a:bodyPr wrap="square" lIns="68548" tIns="34274" rIns="68548" bIns="34274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1520" y="3034824"/>
            <a:ext cx="936104" cy="438549"/>
          </a:xfrm>
          <a:prstGeom prst="rect">
            <a:avLst/>
          </a:prstGeom>
          <a:noFill/>
        </p:spPr>
        <p:txBody>
          <a:bodyPr wrap="square" lIns="68548" tIns="34274" rIns="68548" bIns="34274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8721" y="3795886"/>
            <a:ext cx="1008112" cy="438549"/>
          </a:xfrm>
          <a:prstGeom prst="rect">
            <a:avLst/>
          </a:prstGeom>
          <a:noFill/>
        </p:spPr>
        <p:txBody>
          <a:bodyPr wrap="square" lIns="68548" tIns="34274" rIns="68548" bIns="34274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-5796" y="613158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đẹp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12526" y="335769"/>
            <a:ext cx="9132407" cy="375037"/>
          </a:xfrm>
          <a:prstGeom prst="rect">
            <a:avLst/>
          </a:prstGeom>
          <a:noFill/>
        </p:spPr>
        <p:txBody>
          <a:bodyPr wrap="square" lIns="51369" tIns="25685" rIns="51369" bIns="25685" rtlCol="0">
            <a:spAutoFit/>
          </a:bodyPr>
          <a:lstStyle/>
          <a:p>
            <a:pPr algn="ctr"/>
            <a:r>
              <a:rPr lang="en-US" sz="21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1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vi-VN" sz="21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361942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5796" y="1141810"/>
            <a:ext cx="6582427" cy="438549"/>
          </a:xfrm>
          <a:prstGeom prst="rect">
            <a:avLst/>
          </a:prstGeom>
        </p:spPr>
        <p:txBody>
          <a:bodyPr wrap="square" lIns="68548" tIns="34274" rIns="68548" bIns="34274">
            <a:spAutoFit/>
          </a:bodyPr>
          <a:lstStyle/>
          <a:p>
            <a:pPr defTabSz="51343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* Bài 3a. </a:t>
            </a:r>
            <a:r>
              <a:rPr lang="nl-NL" sz="24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</a:t>
            </a:r>
            <a:r>
              <a:rPr lang="nl-NL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r, d </a:t>
            </a:r>
            <a:r>
              <a:rPr lang="nl-NL" sz="24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 </a:t>
            </a:r>
            <a:r>
              <a:rPr lang="nl-NL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nl-NL" sz="2400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thay cho ô vuông.  </a:t>
            </a:r>
            <a:endParaRPr lang="vi-VN" sz="2400" b="1" dirty="0">
              <a:solidFill>
                <a:srgbClr val="3C0DB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-5796" y="1396372"/>
            <a:ext cx="8220196" cy="2455127"/>
          </a:xfrm>
          <a:prstGeom prst="rect">
            <a:avLst/>
          </a:prstGeom>
        </p:spPr>
        <p:txBody>
          <a:bodyPr wrap="square" lIns="68548" tIns="34274" rIns="68548" bIns="34274">
            <a:spAutoFit/>
          </a:bodyPr>
          <a:lstStyle/>
          <a:p>
            <a:pPr algn="just" defTabSz="51343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nl-NL" sz="2247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nl-NL" sz="2022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khu </a:t>
            </a:r>
            <a:r>
              <a:rPr lang="nl-NL" sz="202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2022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ừng </a:t>
            </a:r>
            <a:r>
              <a:rPr lang="nl-NL" sz="202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nl-NL" sz="2022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 có một cây sồi to, cành lá xum xuê che </a:t>
            </a:r>
            <a:r>
              <a:rPr lang="nl-NL" sz="202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2022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 cả một góc </a:t>
            </a:r>
            <a:r>
              <a:rPr lang="nl-NL" sz="202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2022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ừng. Cây sồi </a:t>
            </a:r>
            <a:r>
              <a:rPr lang="nl-NL" sz="202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2022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ất kiêu ngạo về vóc </a:t>
            </a:r>
            <a:r>
              <a:rPr lang="nl-NL" sz="202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nl-NL" sz="2022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áng và sức mạnh của mình. Trong </a:t>
            </a:r>
            <a:r>
              <a:rPr lang="nl-NL" sz="202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2022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ừng có nhiều loài chim nhưng cây sồi chỉ thích kết bạn với các loài chim xinh đẹp và hót hay như họa mi, sơn ca,...</a:t>
            </a:r>
          </a:p>
          <a:p>
            <a:pPr algn="just" defTabSz="513436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nl-NL" sz="2022" b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                                 </a:t>
            </a:r>
            <a:r>
              <a:rPr lang="nl-NL" sz="2022" b="1" i="1" dirty="0">
                <a:solidFill>
                  <a:srgbClr val="3C0D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(Theo Vĩnh Quyên)</a:t>
            </a:r>
            <a:endParaRPr lang="vi-VN" sz="2022" b="1" i="1" dirty="0">
              <a:solidFill>
                <a:srgbClr val="3C0DB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5796" y="613158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đẹp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-12526" y="335769"/>
            <a:ext cx="9132407" cy="375037"/>
          </a:xfrm>
          <a:prstGeom prst="rect">
            <a:avLst/>
          </a:prstGeom>
          <a:noFill/>
        </p:spPr>
        <p:txBody>
          <a:bodyPr wrap="square" lIns="51369" tIns="25685" rIns="51369" bIns="25685" rtlCol="0">
            <a:spAutoFit/>
          </a:bodyPr>
          <a:lstStyle/>
          <a:p>
            <a:pPr algn="ctr"/>
            <a:r>
              <a:rPr lang="en-US" sz="21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1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vi-VN" sz="21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8907224"/>
      </p:ext>
    </p:extLst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470"/>
            <a:ext cx="9144000" cy="508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267745" y="1779662"/>
            <a:ext cx="4608512" cy="1383100"/>
          </a:xfrm>
          <a:prstGeom prst="rect">
            <a:avLst/>
          </a:prstGeom>
        </p:spPr>
        <p:txBody>
          <a:bodyPr wrap="none" lIns="68548" tIns="34274" rIns="68548" bIns="34274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51343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2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CHÀO </a:t>
            </a:r>
            <a:r>
              <a:rPr lang="vi-VN" sz="3202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CÁC EM</a:t>
            </a:r>
            <a:r>
              <a:rPr lang="en-US" sz="3202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77261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1"/>
  <p:tag name="ISPRING_SCORM_PASSING_SCORE" val="100.0000000000"/>
  <p:tag name="GENSWF_OUTPUT_FILE_NAME" val="8701"/>
  <p:tag name="ISPRING_RESOURCE_PATHS_HASH_2" val="ea938b51eb40c54240a7b0e27a8e31ff9a4061eb"/>
  <p:tag name="ISPRING_LMS_API_VERSION" val="SCORM 2004 (4th edition)"/>
  <p:tag name="ISPRING_ULTRA_SCORM_COURSE_ID" val="AB2870C1-6186-4B03-BDDC-66B9879CB5F6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b:\uFFFDN{44C9C380-D2AB-4688-94B4-9598F3A00778}&quot;,&quot;C:\\Users\\SURFACE\\Downloads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PRESENTATION_TITLE" val="Tap 2  Bai 15 Ngay nhu the nao la dep  Viet Nghe viet Ngay nhu the nao la dep Phan biet rdgi dau hoidau nga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B7B9197-F74D-4503-9A28-056C579782A3}:5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CE353A8-3654-4F0A-B986-99946E06B0AA}:50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96C0795-4AC2-4E65-8A74-E3E92DBB428A}:5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223C261-73F4-447B-8EEB-1231A9DC2DAC}:50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E85B99C-BB13-409F-9667-703D129BA34F}:51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  <p:tag name="GENSWF_SLIDE_UID" val="{EC98B4BC-8B21-4786-82D1-302013A2C2EF}:51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2871</TotalTime>
  <Words>457</Words>
  <Application>Microsoft Office PowerPoint</Application>
  <PresentationFormat>On-screen Show (16:9)</PresentationFormat>
  <Paragraphs>49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VNI-Times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Tap 2  Bai 15 Ngay nhu the nao la dep  Viet Nghe viet Ngay nhu the nao la dep Phan biet rdgi dau hoidau nga</dc:title>
  <dc:creator>Administrator</dc:creator>
  <cp:lastModifiedBy>SURFACE</cp:lastModifiedBy>
  <cp:revision>205</cp:revision>
  <dcterms:created xsi:type="dcterms:W3CDTF">2015-02-26T08:23:36Z</dcterms:created>
  <dcterms:modified xsi:type="dcterms:W3CDTF">2025-03-17T06:50:04Z</dcterms:modified>
</cp:coreProperties>
</file>