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308" r:id="rId3"/>
    <p:sldId id="259" r:id="rId4"/>
    <p:sldId id="260" r:id="rId5"/>
    <p:sldId id="309" r:id="rId6"/>
    <p:sldId id="310" r:id="rId7"/>
    <p:sldId id="311" r:id="rId8"/>
    <p:sldId id="312" r:id="rId9"/>
    <p:sldId id="289" r:id="rId10"/>
    <p:sldId id="290" r:id="rId11"/>
    <p:sldId id="291" r:id="rId12"/>
    <p:sldId id="313" r:id="rId13"/>
    <p:sldId id="314" r:id="rId14"/>
    <p:sldId id="315" r:id="rId15"/>
    <p:sldId id="294" r:id="rId16"/>
    <p:sldId id="295" r:id="rId17"/>
    <p:sldId id="296" r:id="rId18"/>
    <p:sldId id="297" r:id="rId19"/>
    <p:sldId id="316" r:id="rId20"/>
    <p:sldId id="317" r:id="rId21"/>
    <p:sldId id="318" r:id="rId22"/>
    <p:sldId id="299" r:id="rId23"/>
    <p:sldId id="300" r:id="rId24"/>
    <p:sldId id="301" r:id="rId25"/>
    <p:sldId id="303" r:id="rId26"/>
    <p:sldId id="305" r:id="rId27"/>
    <p:sldId id="31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EB62E-A33A-40FA-84D5-670A0B38D11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BB75-D9AC-4174-8F21-6A0A16E7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57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6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1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9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7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6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7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2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3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0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5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1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3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CBB75-D9AC-4174-8F21-6A0A16E7A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7198-295A-434F-A545-1B818EE2106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3050-38D0-4B28-B9BE-4E0A6854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wm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wm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762755" y="1428737"/>
            <a:ext cx="4381531" cy="1360587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5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025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971073" y="4337919"/>
            <a:ext cx="5570315" cy="1382519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14:  A LÔ, TỚ ĐÂY.</a:t>
            </a:r>
          </a:p>
          <a:p>
            <a:pPr algn="ctr"/>
            <a:endParaRPr lang="en-US" sz="2025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00221" y="1285860"/>
            <a:ext cx="3048021" cy="149820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5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225322" y="106441"/>
            <a:ext cx="8965059" cy="903855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142965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59" y="4714884"/>
            <a:ext cx="1047715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072"/>
            <a:ext cx="1625605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735194" y="1666342"/>
            <a:ext cx="621167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85093" y="3447633"/>
            <a:ext cx="1093913" cy="9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7523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7BE215-E52B-5E10-C47A-9C2C5B6B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77953"/>
              </p:ext>
            </p:extLst>
          </p:nvPr>
        </p:nvGraphicFramePr>
        <p:xfrm>
          <a:off x="0" y="1911872"/>
          <a:ext cx="12192002" cy="5074920"/>
        </p:xfrm>
        <a:graphic>
          <a:graphicData uri="http://schemas.openxmlformats.org/drawingml/2006/table">
            <a:tbl>
              <a:tblPr/>
              <a:tblGrid>
                <a:gridCol w="6441743">
                  <a:extLst>
                    <a:ext uri="{9D8B030D-6E8A-4147-A177-3AD203B41FA5}">
                      <a16:colId xmlns:a16="http://schemas.microsoft.com/office/drawing/2014/main" val="2982390109"/>
                    </a:ext>
                  </a:extLst>
                </a:gridCol>
                <a:gridCol w="5750259">
                  <a:extLst>
                    <a:ext uri="{9D8B030D-6E8A-4147-A177-3AD203B41FA5}">
                      <a16:colId xmlns:a16="http://schemas.microsoft.com/office/drawing/2014/main" val="1068337417"/>
                    </a:ext>
                  </a:extLst>
                </a:gridCol>
              </a:tblGrid>
              <a:tr h="50351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PHIẾU ĐỌC SÁCH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8A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A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A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893337"/>
                  </a:ext>
                </a:extLst>
              </a:tr>
              <a:tr h="1991294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5/3/2022</a:t>
                      </a:r>
                    </a:p>
                    <a:p>
                      <a:pPr fontAlgn="t"/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Thomas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Tác giả: sưu tầm</a:t>
                      </a:r>
                    </a:p>
                    <a:p>
                      <a:pPr fontAlgn="t"/>
                      <a:r>
                        <a:rPr lang="vi-VN" sz="28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Sự việc được nói đến: sự việc bà Thomas mượn cái bào rau củ của hàng xóm nhưng thực chất là một cách để đến gần hơn với mọi người.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D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14598"/>
                  </a:ext>
                </a:extLst>
              </a:tr>
              <a:tr h="1267521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Điều em học được từ bài học: Chúng ta nên đối xử với nhau một cách chân thành, không vụ lợi, không vì vật chất hay của cải.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7281"/>
                  </a:ext>
                </a:extLst>
              </a:tr>
              <a:tr h="503512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AB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0324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5B3DBB3-9690-9C87-D2BE-9AA96F014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2165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660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6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bài 16 A lô, tớ đây">
            <a:extLst>
              <a:ext uri="{FF2B5EF4-FFF2-40B4-BE49-F238E27FC236}">
                <a16:creationId xmlns:a16="http://schemas.microsoft.com/office/drawing/2014/main" id="{183081F4-4B3C-A499-0FD1-86A388DE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4" y="2328234"/>
            <a:ext cx="11929707" cy="44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E2FBCF-ED52-89AD-E24F-3F3D42F683B8}"/>
              </a:ext>
            </a:extLst>
          </p:cNvPr>
          <p:cNvSpPr txBox="1"/>
          <p:nvPr/>
        </p:nvSpPr>
        <p:spPr>
          <a:xfrm>
            <a:off x="0" y="1845593"/>
            <a:ext cx="9308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Chia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660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6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4621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88357" y="2251881"/>
            <a:ext cx="7383439" cy="167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762755" y="1428737"/>
            <a:ext cx="4381531" cy="1360587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5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025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25604" y="3542335"/>
            <a:ext cx="8340505" cy="1620508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GIAO TIẾP.</a:t>
            </a:r>
          </a:p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HỎI, CÂU KỂ.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19219" y="5961973"/>
            <a:ext cx="10191821" cy="834034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25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00221" y="1285860"/>
            <a:ext cx="3048021" cy="149820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5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532051" y="1"/>
            <a:ext cx="8965059" cy="903855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142965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85" y="214290"/>
            <a:ext cx="1047715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072"/>
            <a:ext cx="1625605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735194" y="1666342"/>
            <a:ext cx="621167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414646" y="4796616"/>
            <a:ext cx="1093913" cy="9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951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C4A48-10DD-4567-B764-178C943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401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3985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1569385"/>
            <a:ext cx="1039245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ngữ nào dưới đây chỉ thái độ lịch sự trong giao tiếp?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2012" y="2519124"/>
            <a:ext cx="3387259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208203" y="2554356"/>
            <a:ext cx="3404552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5986556" y="2529064"/>
            <a:ext cx="3354468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Cáu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8776498" y="2519124"/>
            <a:ext cx="3290574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1204379" y="4653427"/>
            <a:ext cx="3323502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4602219" y="4653427"/>
            <a:ext cx="3254725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Oval 29"/>
          <p:cNvSpPr/>
          <p:nvPr/>
        </p:nvSpPr>
        <p:spPr>
          <a:xfrm>
            <a:off x="7870936" y="4653427"/>
            <a:ext cx="3161498" cy="11231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7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49" y="3321080"/>
            <a:ext cx="1099598" cy="92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3" y="3363898"/>
            <a:ext cx="1050493" cy="8815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34" y="3433047"/>
            <a:ext cx="1099598" cy="924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41" y="3342489"/>
            <a:ext cx="1050493" cy="8815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06" y="5597749"/>
            <a:ext cx="1099598" cy="924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97" y="5495113"/>
            <a:ext cx="1099598" cy="9243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2" y="5495113"/>
            <a:ext cx="1099598" cy="9243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583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438169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531" y="2035181"/>
            <a:ext cx="1132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3274" y="2035181"/>
            <a:ext cx="505188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Lan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lễ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4" y="2551020"/>
            <a:ext cx="5051887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Hùng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cởi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081293"/>
            <a:ext cx="12173801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352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568939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3: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62792" y="2204865"/>
            <a:ext cx="7097596" cy="5506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62792" y="3063085"/>
            <a:ext cx="7097596" cy="550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62792" y="3825065"/>
            <a:ext cx="7097596" cy="88116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62792" y="4997701"/>
            <a:ext cx="7097596" cy="53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62792" y="5819165"/>
            <a:ext cx="7097596" cy="53671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Oval 3"/>
          <p:cNvSpPr/>
          <p:nvPr/>
        </p:nvSpPr>
        <p:spPr>
          <a:xfrm>
            <a:off x="89451" y="3468420"/>
            <a:ext cx="1331845" cy="98431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Oval 36"/>
          <p:cNvSpPr/>
          <p:nvPr/>
        </p:nvSpPr>
        <p:spPr>
          <a:xfrm>
            <a:off x="10764077" y="3295824"/>
            <a:ext cx="1331845" cy="98431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6" name="Straight Connector 5"/>
          <p:cNvCxnSpPr>
            <a:stCxn id="3" idx="3"/>
            <a:endCxn id="37" idx="2"/>
          </p:cNvCxnSpPr>
          <p:nvPr/>
        </p:nvCxnSpPr>
        <p:spPr>
          <a:xfrm>
            <a:off x="9660388" y="2480203"/>
            <a:ext cx="1103689" cy="1307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1"/>
          </p:cNvCxnSpPr>
          <p:nvPr/>
        </p:nvCxnSpPr>
        <p:spPr>
          <a:xfrm flipH="1">
            <a:off x="1406502" y="3338423"/>
            <a:ext cx="1156290" cy="603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2"/>
          </p:cNvCxnSpPr>
          <p:nvPr/>
        </p:nvCxnSpPr>
        <p:spPr>
          <a:xfrm flipV="1">
            <a:off x="9641484" y="3787979"/>
            <a:ext cx="1122593" cy="147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" idx="6"/>
          </p:cNvCxnSpPr>
          <p:nvPr/>
        </p:nvCxnSpPr>
        <p:spPr>
          <a:xfrm flipH="1" flipV="1">
            <a:off x="1421296" y="3960575"/>
            <a:ext cx="1156291" cy="300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" idx="6"/>
          </p:cNvCxnSpPr>
          <p:nvPr/>
        </p:nvCxnSpPr>
        <p:spPr>
          <a:xfrm flipH="1" flipV="1">
            <a:off x="1421296" y="3960575"/>
            <a:ext cx="1141497" cy="2213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72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2837" r="21344" b="12517"/>
          <a:stretch/>
        </p:blipFill>
        <p:spPr>
          <a:xfrm>
            <a:off x="5368250" y="2023143"/>
            <a:ext cx="6823750" cy="483485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" y="1473499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51" y="3391038"/>
            <a:ext cx="378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4251" y="2284543"/>
            <a:ext cx="5300284" cy="1022080"/>
            <a:chOff x="0" y="2936066"/>
            <a:chExt cx="5300284" cy="1022080"/>
          </a:xfrm>
        </p:grpSpPr>
        <p:sp>
          <p:nvSpPr>
            <p:cNvPr id="34" name="Rectangle 33"/>
            <p:cNvSpPr/>
            <p:nvPr/>
          </p:nvSpPr>
          <p:spPr>
            <a:xfrm>
              <a:off x="0" y="3496481"/>
              <a:ext cx="53002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viên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2936066"/>
              <a:ext cx="1014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M: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9099" y="4128438"/>
            <a:ext cx="479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bừa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946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4621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88357" y="2251881"/>
            <a:ext cx="7383439" cy="167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1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C4A48-10DD-4567-B764-178C943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3985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6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762755" y="1428737"/>
            <a:ext cx="4381531" cy="1360587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25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025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43545" y="3709115"/>
            <a:ext cx="8340505" cy="1252114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THƯ ĐIỆN TỬ.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00221" y="1285860"/>
            <a:ext cx="3048021" cy="1498208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975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532051" y="1"/>
            <a:ext cx="8965059" cy="903855"/>
          </a:xfrm>
          <a:prstGeom prst="rect">
            <a:avLst/>
          </a:prstGeom>
        </p:spPr>
        <p:txBody>
          <a:bodyPr wrap="none" lIns="68579" tIns="34290" rIns="68579" bIns="34290" numCol="1" fromWordArt="1">
            <a:prstTxWarp prst="textPlain">
              <a:avLst>
                <a:gd name="adj" fmla="val 49781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142965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85" y="214290"/>
            <a:ext cx="1047715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6072"/>
            <a:ext cx="1625605" cy="19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735194" y="1666342"/>
            <a:ext cx="621167" cy="10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481367" y="3981055"/>
            <a:ext cx="1093913" cy="9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5972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AC4A48-10DD-4567-B764-178C943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623985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0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mail: Email miễn phí, riêng tư và bảo mật | Google Work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8787"/>
            <a:ext cx="11407221" cy="60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sắp có giao diện mới, tích hợp nhiều dịch vụ của Goo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69595"/>
            <a:ext cx="11247532" cy="6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ăng ký email mới với đuôi email .edu.vn miễn phí (cập nhập mới nhất 2021)  - blogkienthuc2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9" y="269595"/>
            <a:ext cx="11247532" cy="63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0245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1401441"/>
            <a:ext cx="11232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5837" y="1974250"/>
            <a:ext cx="9372600" cy="4767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15837" y="1931876"/>
            <a:ext cx="9372600" cy="69221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4095" y="3165458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4095" y="3700014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7966" y="2703793"/>
            <a:ext cx="45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duong@gmail.com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7966" y="3217280"/>
            <a:ext cx="584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1620" y="3729832"/>
            <a:ext cx="8772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84193" y="6163538"/>
            <a:ext cx="1590261" cy="437836"/>
            <a:chOff x="2216426" y="6310834"/>
            <a:chExt cx="1590261" cy="437836"/>
          </a:xfrm>
        </p:grpSpPr>
        <p:sp>
          <p:nvSpPr>
            <p:cNvPr id="36" name="Rectangle 35"/>
            <p:cNvSpPr/>
            <p:nvPr/>
          </p:nvSpPr>
          <p:spPr>
            <a:xfrm>
              <a:off x="2216426" y="6311348"/>
              <a:ext cx="934278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0704" y="6310834"/>
              <a:ext cx="655983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flipH="1" flipV="1">
              <a:off x="3364395" y="6458782"/>
              <a:ext cx="228600" cy="1414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803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2" grpId="0" animBg="1"/>
      <p:bldP spid="22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93720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46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46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9098" y="2566323"/>
            <a:ext cx="2941140" cy="446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8293" y="3094678"/>
            <a:ext cx="2653747" cy="410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292" y="3594349"/>
            <a:ext cx="2653747" cy="43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8292" y="4255064"/>
            <a:ext cx="2653747" cy="427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109" y="4899025"/>
            <a:ext cx="2653747" cy="457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31324" y="2789436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324" y="3299788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4593" r="10277" b="922"/>
          <a:stretch/>
        </p:blipFill>
        <p:spPr>
          <a:xfrm>
            <a:off x="3560693" y="2044956"/>
            <a:ext cx="8613108" cy="396063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26712" y="3938597"/>
            <a:ext cx="1290445" cy="814273"/>
            <a:chOff x="1908313" y="5550961"/>
            <a:chExt cx="1103244" cy="990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908313" y="5951867"/>
              <a:ext cx="785193" cy="940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Left Bracket 12"/>
            <p:cNvSpPr/>
            <p:nvPr/>
          </p:nvSpPr>
          <p:spPr>
            <a:xfrm>
              <a:off x="2693506" y="5550961"/>
              <a:ext cx="318051" cy="990008"/>
            </a:xfrm>
            <a:prstGeom prst="leftBracket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 flipV="1">
            <a:off x="3125856" y="5078468"/>
            <a:ext cx="1091301" cy="491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26713" y="3603674"/>
            <a:ext cx="1179914" cy="1855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9099" y="6226554"/>
            <a:ext cx="1218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                            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05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1" grpId="0" animBg="1"/>
      <p:bldP spid="22" grpId="0" animBg="1"/>
      <p:bldP spid="23" grpId="0" animBg="1"/>
      <p:bldP spid="25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401223"/>
            <a:ext cx="804379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4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42635"/>
              </p:ext>
            </p:extLst>
          </p:nvPr>
        </p:nvGraphicFramePr>
        <p:xfrm>
          <a:off x="-3" y="2322006"/>
          <a:ext cx="12192002" cy="404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496176496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282127537"/>
                    </a:ext>
                  </a:extLst>
                </a:gridCol>
              </a:tblGrid>
              <a:tr h="5418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69815"/>
                  </a:ext>
                </a:extLst>
              </a:tr>
              <a:tr h="32189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349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359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034395"/>
            <a:ext cx="448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31269" r="27273" b="7774"/>
          <a:stretch/>
        </p:blipFill>
        <p:spPr>
          <a:xfrm>
            <a:off x="4353635" y="2511188"/>
            <a:ext cx="7738281" cy="4346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546628"/>
            <a:ext cx="1055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" y="2374710"/>
            <a:ext cx="509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viết thư điện tử cần có máy tính, điện thoại thông minh kết nối In-ter-net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60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4621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388357" y="2251881"/>
            <a:ext cx="7383439" cy="167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7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àm thế nào để giao tiếp qua điện thoại hiệu quả - Simple Seeding">
            <a:extLst>
              <a:ext uri="{FF2B5EF4-FFF2-40B4-BE49-F238E27FC236}">
                <a16:creationId xmlns:a16="http://schemas.microsoft.com/office/drawing/2014/main" id="{A47DEC24-F8D3-A3DF-6185-7D974F90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936"/>
            <a:ext cx="6086901" cy="28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àm thế nào để chụp ảnh đẹp hơn trên điện thoại Android?">
            <a:extLst>
              <a:ext uri="{FF2B5EF4-FFF2-40B4-BE49-F238E27FC236}">
                <a16:creationId xmlns:a16="http://schemas.microsoft.com/office/drawing/2014/main" id="{B814FF51-9E4F-0155-B3A2-2CFFF57D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1" y="4230121"/>
            <a:ext cx="6105099" cy="27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ề việc Bộ GD&amp;ĐT cho phép học sinh sử dụng điện thoại trong lớp học">
            <a:extLst>
              <a:ext uri="{FF2B5EF4-FFF2-40B4-BE49-F238E27FC236}">
                <a16:creationId xmlns:a16="http://schemas.microsoft.com/office/drawing/2014/main" id="{0EA43F98-6F19-EF31-6E87-EC33C3F9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1" y="1494653"/>
            <a:ext cx="6105099" cy="27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ử dụng tai nghe nhiều bạn cần biết những điều này để bảo vệ đôi tai của bạn">
            <a:extLst>
              <a:ext uri="{FF2B5EF4-FFF2-40B4-BE49-F238E27FC236}">
                <a16:creationId xmlns:a16="http://schemas.microsoft.com/office/drawing/2014/main" id="{63565396-0B45-16F4-79BA-F7FC19EC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247"/>
            <a:ext cx="6086901" cy="27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99DAC-F115-2F13-357E-A2C49F58B805}"/>
              </a:ext>
            </a:extLst>
          </p:cNvPr>
          <p:cNvSpPr txBox="1"/>
          <p:nvPr/>
        </p:nvSpPr>
        <p:spPr>
          <a:xfrm>
            <a:off x="122588" y="1045858"/>
            <a:ext cx="85164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099" y="471040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t="38295" r="16601" b="14450"/>
          <a:stretch/>
        </p:blipFill>
        <p:spPr>
          <a:xfrm>
            <a:off x="0" y="1937982"/>
            <a:ext cx="6359857" cy="4920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42F63C-CABA-7112-0177-FA8B407D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493" y="1937702"/>
            <a:ext cx="6050507" cy="491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9099" y="471040"/>
            <a:ext cx="12191999" cy="561692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32732"/>
            <a:ext cx="121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300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88598"/>
            <a:ext cx="4571989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11" y="2596770"/>
            <a:ext cx="5619747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59231"/>
            <a:ext cx="7143757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1" y="215429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tủm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rón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649" y="307125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 An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:/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22" y="3915709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EF4CD-CBE0-8A44-2766-F6BB89EAD2A8}"/>
              </a:ext>
            </a:extLst>
          </p:cNvPr>
          <p:cNvSpPr txBox="1"/>
          <p:nvPr/>
        </p:nvSpPr>
        <p:spPr>
          <a:xfrm>
            <a:off x="0" y="4359687"/>
            <a:ext cx="11930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Gật gù: gật nhẹ, chậm và nhiều lần, thể hiện thái độ đồng tình, tán thưởng.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86E4F-0F3B-05DF-434C-A7BAB0EFA9C5}"/>
              </a:ext>
            </a:extLst>
          </p:cNvPr>
          <p:cNvSpPr txBox="1"/>
          <p:nvPr/>
        </p:nvSpPr>
        <p:spPr>
          <a:xfrm>
            <a:off x="-58060" y="4835471"/>
            <a:ext cx="11930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Khoái chí: thích thú vì được như ý.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C39C6-E8D8-0A2C-F1E3-E33C67086C2B}"/>
              </a:ext>
            </a:extLst>
          </p:cNvPr>
          <p:cNvSpPr txBox="1"/>
          <p:nvPr/>
        </p:nvSpPr>
        <p:spPr>
          <a:xfrm>
            <a:off x="-58060" y="5334522"/>
            <a:ext cx="11930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463044-4446-7E04-6BA7-500886CF9766}"/>
              </a:ext>
            </a:extLst>
          </p:cNvPr>
          <p:cNvSpPr txBox="1"/>
          <p:nvPr/>
        </p:nvSpPr>
        <p:spPr>
          <a:xfrm>
            <a:off x="0" y="5829585"/>
            <a:ext cx="11930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Rón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rén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sợ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D71CC-046A-56D7-F850-DA06385FD070}"/>
              </a:ext>
            </a:extLst>
          </p:cNvPr>
          <p:cNvSpPr txBox="1"/>
          <p:nvPr/>
        </p:nvSpPr>
        <p:spPr>
          <a:xfrm>
            <a:off x="0" y="6380360"/>
            <a:ext cx="1198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Cười rúc rích: cùng cười với nhau khe khẽ và thích thú.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7" y="2428868"/>
            <a:ext cx="3333773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273" y="2138004"/>
            <a:ext cx="5482492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11" y="2910621"/>
            <a:ext cx="230631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26" y="3337338"/>
            <a:ext cx="230631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18" y="3337338"/>
            <a:ext cx="2306311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0960" y="5641668"/>
            <a:ext cx="5466925" cy="121633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</a:t>
            </a:r>
          </a:p>
          <a:p>
            <a:pPr algn="ctr"/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TRƯỚC LỚP</a:t>
            </a:r>
            <a:endParaRPr lang="vi-VN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9731" y="5390110"/>
            <a:ext cx="5704765" cy="69311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CẢ BÀI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1643051"/>
            <a:ext cx="3692753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4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198" y="1198922"/>
            <a:ext cx="3692753" cy="451816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II.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333" y="1581332"/>
            <a:ext cx="119179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1979172"/>
            <a:ext cx="1219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 được An thông báo đi học về An sẽ gọi điện thoại cho mình.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099" y="2416655"/>
            <a:ext cx="12191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Minh,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2909098"/>
            <a:ext cx="121303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cười nói rất to lại còn gào lên trong máy vì quá vui thích</a:t>
            </a:r>
            <a:r>
              <a:rPr lang="nl-NL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374448"/>
            <a:ext cx="129165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51" y="3802151"/>
            <a:ext cx="119179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hai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ều nói chuyện rất nhỏ. Hai bạn cũng không cười to nữa, chỉ cười rúc rích rất khẽ.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1726" y="4649037"/>
            <a:ext cx="12173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1" y="5531023"/>
            <a:ext cx="121791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B1: Cá nhân đọc thầm lại lời nói của hai bạn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B2: Từng cặp đóng vai hai bạn để nói chuyện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B3: Các thành viên góp ý cho nhau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2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2944" y="4797182"/>
            <a:ext cx="3222059" cy="2060823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89">
                <a:lnSpc>
                  <a:spcPts val="5557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414" y="3491228"/>
            <a:ext cx="1187516" cy="1361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12059" y="1863715"/>
            <a:ext cx="1135688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5736" y="1785926"/>
            <a:ext cx="7334301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4" y="2197741"/>
            <a:ext cx="1638207" cy="1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81488" y="2786059"/>
            <a:ext cx="5238787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2227" y="3429000"/>
            <a:ext cx="9429773" cy="939334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1357299"/>
            <a:ext cx="4762491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099" y="5926685"/>
            <a:ext cx="1019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36" y="4841773"/>
            <a:ext cx="11778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giao tiếp cần chú ý cách nói năng sao cho phù hợp, không làm ảnh hưởng đến những người xung quanh.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6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5DBAE-78B7-8423-47F3-B52B808D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8" y="1786647"/>
            <a:ext cx="12192000" cy="11309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3308" rIns="0" bIns="1333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,. ..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xử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Giải bài 16 A lô, tớ đây">
            <a:extLst>
              <a:ext uri="{FF2B5EF4-FFF2-40B4-BE49-F238E27FC236}">
                <a16:creationId xmlns:a16="http://schemas.microsoft.com/office/drawing/2014/main" id="{7A36B22D-4025-0A05-AD26-85E7B9F2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8" y="2917642"/>
            <a:ext cx="11777337" cy="38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660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099" y="426851"/>
            <a:ext cx="12191999" cy="500137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099" y="865864"/>
            <a:ext cx="121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1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BBC496-21CB-47D0-8004-51658B262C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2  Bai 16 A lo to day  Doc A lo to da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A2AA82-CF45-4C21-B817-36614BD8316D}: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CF4763-DE5C-4D7F-AD87-A5EDC8DD2F25}:2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34ECF5-C7F0-4A2D-A519-76EB2AD29F16}: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D9AF2769-7929-426F-8489-77D0F8E23D53}:3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18B3E8-8161-406A-A3E4-67C2C0809FCD}:3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A45740-E33F-46D4-B8F8-E73CDF98CF3B}:3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1CAECF-40A3-48EA-966F-EEDBE83C1DF9}: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52662E-97F5-4430-995D-84490EE53692}:2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96BDD-5194-4626-95F2-B73BD650C300}:2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888EC3-343A-48E6-A368-C9AF22DE8D90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5CF748-6BF4-4DFF-82F7-A542C5B4EBBF}:3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87EFF412-DFC2-438B-903B-B73B098B0ED4}:3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A97028-1396-4F6D-B381-29EC12092D7E}:3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F8BA7C-A2DF-4EFA-A02F-0A20966F681E}:3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19DDBE-A667-49B2-A8F0-B86047EA9197}:2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A5E5E9-72B1-488A-9D5D-4A0509D7A932}:3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2ED418-EA61-4052-A61A-9D94BF9BE52E}:3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7B020-DF91-41EC-9096-4B37412AD500}:3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4B7E2-E541-4473-9D92-AE421F859192}:3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D93FCC35-3017-4E1E-A63C-A97F3C5A64E5}:3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96FE1D-1F02-4C84-B570-F71A650F3BB6}: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CCD52-7C6C-4B4B-A725-4A59B134EDFE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8CF8BA-8173-42F9-93A0-80327CDE1EA7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411D0B-0BBB-4EEA-9A7D-912943133FDA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ABA05E-EA29-4A07-BD9B-6270161555F1}:3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B7A09-0FF3-416B-B072-4546339E11C7}: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84E858-0006-4410-80FD-503E5819AAA8}:3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1517</Words>
  <Application>Microsoft Office PowerPoint</Application>
  <PresentationFormat>Widescreen</PresentationFormat>
  <Paragraphs>197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2  Bai 16 A lo to day  Doc A lo to day</dc:title>
  <dc:creator>computer</dc:creator>
  <cp:lastModifiedBy>SURFACE</cp:lastModifiedBy>
  <cp:revision>27</cp:revision>
  <dcterms:created xsi:type="dcterms:W3CDTF">2024-03-15T03:45:16Z</dcterms:created>
  <dcterms:modified xsi:type="dcterms:W3CDTF">2025-03-17T06:47:07Z</dcterms:modified>
</cp:coreProperties>
</file>