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7" r:id="rId2"/>
    <p:sldId id="318" r:id="rId3"/>
    <p:sldId id="299" r:id="rId4"/>
    <p:sldId id="300" r:id="rId5"/>
    <p:sldId id="301" r:id="rId6"/>
    <p:sldId id="303" r:id="rId7"/>
    <p:sldId id="305" r:id="rId8"/>
    <p:sldId id="31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EB62E-A33A-40FA-84D5-670A0B38D11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BB75-D9AC-4174-8F21-6A0A16E7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762755" y="1428737"/>
            <a:ext cx="4381531" cy="1360587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5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025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43545" y="3709115"/>
            <a:ext cx="8340505" cy="1252114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THƯ ĐIỆN TỬ.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00221" y="1285860"/>
            <a:ext cx="3048021" cy="149820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5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532051" y="1"/>
            <a:ext cx="8965059" cy="903855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142965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85" y="214290"/>
            <a:ext cx="1047715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072"/>
            <a:ext cx="1625605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735194" y="1666342"/>
            <a:ext cx="621167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481367" y="3981055"/>
            <a:ext cx="1093913" cy="9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5972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C4A48-10DD-4567-B764-178C943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3985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0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mail: Email miễn phí, riêng tư và bảo mật | Google Work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8787"/>
            <a:ext cx="11407221" cy="60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sắp có giao diện mới, tích hợp nhiều dịch vụ của Goo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69595"/>
            <a:ext cx="11247532" cy="6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ăng ký email mới với đuôi email .edu.vn miễn phí (cập nhập mới nhất 2021)  - blogkienthuc2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9" y="269595"/>
            <a:ext cx="11247532" cy="63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0245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1401441"/>
            <a:ext cx="11232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5837" y="1974250"/>
            <a:ext cx="9372600" cy="4767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15837" y="1931876"/>
            <a:ext cx="9372600" cy="69221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4095" y="3165458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4095" y="3700014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7966" y="2703793"/>
            <a:ext cx="45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duong@gmail.com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7966" y="3217280"/>
            <a:ext cx="584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1620" y="3729832"/>
            <a:ext cx="8772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84193" y="6163538"/>
            <a:ext cx="1590261" cy="437836"/>
            <a:chOff x="2216426" y="6310834"/>
            <a:chExt cx="1590261" cy="437836"/>
          </a:xfrm>
        </p:grpSpPr>
        <p:sp>
          <p:nvSpPr>
            <p:cNvPr id="36" name="Rectangle 35"/>
            <p:cNvSpPr/>
            <p:nvPr/>
          </p:nvSpPr>
          <p:spPr>
            <a:xfrm>
              <a:off x="2216426" y="6311348"/>
              <a:ext cx="934278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0704" y="6310834"/>
              <a:ext cx="655983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flipH="1" flipV="1">
              <a:off x="3364395" y="6458782"/>
              <a:ext cx="228600" cy="1414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803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2" grpId="0" animBg="1"/>
      <p:bldP spid="2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93720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9098" y="2566323"/>
            <a:ext cx="2941140" cy="446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8293" y="3094678"/>
            <a:ext cx="2653747" cy="410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292" y="3594349"/>
            <a:ext cx="2653747" cy="43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8292" y="4255064"/>
            <a:ext cx="2653747" cy="427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109" y="4899025"/>
            <a:ext cx="2653747" cy="457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31324" y="2789436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324" y="3299788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4593" r="10277" b="922"/>
          <a:stretch/>
        </p:blipFill>
        <p:spPr>
          <a:xfrm>
            <a:off x="3560693" y="2044956"/>
            <a:ext cx="8613108" cy="396063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26712" y="3938597"/>
            <a:ext cx="1290445" cy="814273"/>
            <a:chOff x="1908313" y="5550961"/>
            <a:chExt cx="1103244" cy="990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908313" y="5951867"/>
              <a:ext cx="785193" cy="940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Left Bracket 12"/>
            <p:cNvSpPr/>
            <p:nvPr/>
          </p:nvSpPr>
          <p:spPr>
            <a:xfrm>
              <a:off x="2693506" y="5550961"/>
              <a:ext cx="318051" cy="990008"/>
            </a:xfrm>
            <a:prstGeom prst="leftBracket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 flipV="1">
            <a:off x="3125856" y="5078468"/>
            <a:ext cx="1091301" cy="491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26713" y="3603674"/>
            <a:ext cx="1179914" cy="1855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9099" y="6226554"/>
            <a:ext cx="1218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                            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05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1" grpId="0" animBg="1"/>
      <p:bldP spid="22" grpId="0" animBg="1"/>
      <p:bldP spid="23" grpId="0" animBg="1"/>
      <p:bldP spid="25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401223"/>
            <a:ext cx="804379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42635"/>
              </p:ext>
            </p:extLst>
          </p:nvPr>
        </p:nvGraphicFramePr>
        <p:xfrm>
          <a:off x="-3" y="2322006"/>
          <a:ext cx="12192002" cy="404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496176496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282127537"/>
                    </a:ext>
                  </a:extLst>
                </a:gridCol>
              </a:tblGrid>
              <a:tr h="5418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69815"/>
                  </a:ext>
                </a:extLst>
              </a:tr>
              <a:tr h="32189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349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359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034395"/>
            <a:ext cx="448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31269" r="27273" b="7774"/>
          <a:stretch/>
        </p:blipFill>
        <p:spPr>
          <a:xfrm>
            <a:off x="4353635" y="2511188"/>
            <a:ext cx="7738281" cy="4346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546628"/>
            <a:ext cx="1055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" y="2374710"/>
            <a:ext cx="509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viết thư điện tử cần có máy tính, điện thoại thông minh kết nối In-ter-net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60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4621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88357" y="2251881"/>
            <a:ext cx="7383439" cy="167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7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FF2F6E-56C5-4B30-B59F-0D87285884A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LV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CDA64A-6026-4AD0-B8D8-311EA828B2D6}:3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646605-10D1-427C-8505-6499BE28299B}:3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D49D7C-78A1-471F-91CE-A477156F9438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F2C96D-E5E5-4258-AE4B-EA422313EF7B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15CA88-606A-4EFC-ADEA-22B6563BF580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D855F-2476-40B5-85EC-E2E83FE2A13D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626BC7-0C3E-45C4-A5D3-A34BC8AAAA8F}:3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22318706-8ED5-459C-979B-F210906693EA}:3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372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TLV</dc:title>
  <dc:creator>computer</dc:creator>
  <cp:lastModifiedBy>SURFACE</cp:lastModifiedBy>
  <cp:revision>28</cp:revision>
  <dcterms:created xsi:type="dcterms:W3CDTF">2024-03-15T03:45:16Z</dcterms:created>
  <dcterms:modified xsi:type="dcterms:W3CDTF">2025-03-17T06:53:18Z</dcterms:modified>
</cp:coreProperties>
</file>