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9"/>
  </p:notesMasterIdLst>
  <p:sldIdLst>
    <p:sldId id="256" r:id="rId3"/>
    <p:sldId id="320" r:id="rId4"/>
    <p:sldId id="354" r:id="rId5"/>
    <p:sldId id="310" r:id="rId6"/>
    <p:sldId id="321" r:id="rId7"/>
    <p:sldId id="376" r:id="rId8"/>
    <p:sldId id="348" r:id="rId9"/>
    <p:sldId id="337" r:id="rId10"/>
    <p:sldId id="339" r:id="rId11"/>
    <p:sldId id="341" r:id="rId12"/>
    <p:sldId id="383" r:id="rId13"/>
    <p:sldId id="384" r:id="rId14"/>
    <p:sldId id="385" r:id="rId15"/>
    <p:sldId id="386" r:id="rId16"/>
    <p:sldId id="387" r:id="rId17"/>
    <p:sldId id="35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90B8-9DAB-4A83-B613-2B4BB9D667D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B872-662F-49BF-B548-6AC61B57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này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039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5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77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3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1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28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126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0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7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9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6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13CECAD-BE80-42B4-8BA3-9556DDD7BBD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4095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0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2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TÂN VIÊN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5324" y="3257768"/>
            <a:ext cx="9825953" cy="12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8: </a:t>
            </a: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 TẬP CHUNG.( TIẾT 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329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38" y="4934094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A96815-17FC-441A-BC2A-B4AAD022FDB7}"/>
              </a:ext>
            </a:extLst>
          </p:cNvPr>
          <p:cNvSpPr/>
          <p:nvPr/>
        </p:nvSpPr>
        <p:spPr>
          <a:xfrm>
            <a:off x="3378303" y="5261139"/>
            <a:ext cx="4791633" cy="49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GV: </a:t>
            </a:r>
            <a:r>
              <a:rPr kumimoji="0" lang="en-US" altLang="en-US" sz="2622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Phạm</a:t>
            </a:r>
            <a:r>
              <a:rPr kumimoji="0" lang="en-US" altLang="en-US" sz="2622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622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Thị</a:t>
            </a:r>
            <a:r>
              <a:rPr kumimoji="0" lang="en-US" altLang="en-US" sz="2622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622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Hương</a:t>
            </a:r>
            <a:r>
              <a:rPr kumimoji="0" lang="en-US" altLang="en-US" sz="2622" b="1" i="0" u="none" strike="noStrike" kern="1200" cap="none" spc="0" normalizeH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altLang="en-US" sz="2622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 </a:t>
            </a: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 </a:t>
            </a:r>
            <a:r>
              <a:rPr kumimoji="0" lang="vi-VN" altLang="en-US" sz="2622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altLang="en-US" sz="2622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51A22F-70D4-47B5-BC7E-E4C6176311D9}"/>
              </a:ext>
            </a:extLst>
          </p:cNvPr>
          <p:cNvSpPr txBox="1"/>
          <p:nvPr/>
        </p:nvSpPr>
        <p:spPr>
          <a:xfrm>
            <a:off x="762000" y="10477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 (2 000 + 7 015)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9 015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3 005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0E9B14-6B9F-4DE1-8195-1231B8B6BB2F}"/>
              </a:ext>
            </a:extLst>
          </p:cNvPr>
          <p:cNvSpPr txBox="1"/>
          <p:nvPr/>
        </p:nvSpPr>
        <p:spPr>
          <a:xfrm>
            <a:off x="6667500" y="10096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(102 + 901)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1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003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021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BA2FB2-883F-4795-A48D-56BDA2C89CDF}"/>
              </a:ext>
            </a:extLst>
          </p:cNvPr>
          <p:cNvSpPr txBox="1"/>
          <p:nvPr/>
        </p:nvSpPr>
        <p:spPr>
          <a:xfrm>
            <a:off x="1171575" y="32861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c) 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515 : (1 + 4)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515 : 5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503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A47369-E398-474D-9765-ED0A6EC5C2E8}"/>
              </a:ext>
            </a:extLst>
          </p:cNvPr>
          <p:cNvSpPr txBox="1"/>
          <p:nvPr/>
        </p:nvSpPr>
        <p:spPr>
          <a:xfrm>
            <a:off x="6696075" y="32480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d) 705 x (8 - 2)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705 x 6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4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230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8" grpId="0" build="p"/>
      <p:bldP spid="79" grpId="0" build="p"/>
      <p:bldP spid="8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876300" y="545644"/>
            <a:ext cx="10477500" cy="1815883"/>
            <a:chOff x="1257300" y="578508"/>
            <a:chExt cx="7683597" cy="136191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  <a:endPara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948363" y="578508"/>
              <a:ext cx="6992534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Một tàu chở 7863 thùng hàng. Người ta dỡ xuống một số thùng hàng thì số thùng hàng còn lại bằng số thùng hàng ban đầu giảm đi 3 lần. Hỏi trên tàu còn lại bao nhiêu thùng hàng.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304800" y="231140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B3C99E4E-843B-449B-880B-2F3EA49B3817}"/>
              </a:ext>
            </a:extLst>
          </p:cNvPr>
          <p:cNvSpPr/>
          <p:nvPr/>
        </p:nvSpPr>
        <p:spPr>
          <a:xfrm>
            <a:off x="4470400" y="3108635"/>
            <a:ext cx="6388100" cy="2818671"/>
          </a:xfrm>
          <a:prstGeom prst="wedgeEllipseCallout">
            <a:avLst>
              <a:gd name="adj1" fmla="val -86626"/>
              <a:gd name="adj2" fmla="val -27427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009650" y="1076325"/>
            <a:ext cx="9698549" cy="5029102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F18F4-EECF-4B91-AF40-B152A4D019F1}"/>
              </a:ext>
            </a:extLst>
          </p:cNvPr>
          <p:cNvSpPr txBox="1"/>
          <p:nvPr/>
        </p:nvSpPr>
        <p:spPr>
          <a:xfrm>
            <a:off x="2133600" y="1562100"/>
            <a:ext cx="8010525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7 863 : 3 = 2 621 (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2621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1C0EA1-0E3D-415A-825D-539330A5B066}"/>
              </a:ext>
            </a:extLst>
          </p:cNvPr>
          <p:cNvSpPr/>
          <p:nvPr/>
        </p:nvSpPr>
        <p:spPr>
          <a:xfrm>
            <a:off x="1523999" y="1504950"/>
            <a:ext cx="1190625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D9F82-8602-41F0-9947-2AAC5E491C13}"/>
              </a:ext>
            </a:extLst>
          </p:cNvPr>
          <p:cNvGrpSpPr/>
          <p:nvPr/>
        </p:nvGrpSpPr>
        <p:grpSpPr>
          <a:xfrm>
            <a:off x="2800350" y="552450"/>
            <a:ext cx="8810625" cy="2246769"/>
            <a:chOff x="3028950" y="581025"/>
            <a:chExt cx="8810625" cy="22467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63717E-7324-41AD-800C-6E7FF1D74FC5}"/>
                </a:ext>
              </a:extLst>
            </p:cNvPr>
            <p:cNvSpPr txBox="1"/>
            <p:nvPr/>
          </p:nvSpPr>
          <p:spPr>
            <a:xfrm>
              <a:off x="3028950" y="581025"/>
              <a:ext cx="881062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Một vị quan dùng những khối đá giống nhau dạng khối hộp chữ nhật để lát một con đường dài 4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555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Hình chữ nhật ở mặt trên mỗi khối đá đó có chiều dài 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Vị quan ấy dùng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khối đá.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F54AC-A509-44DC-BDA9-F42F8BCF1897}"/>
                </a:ext>
              </a:extLst>
            </p:cNvPr>
            <p:cNvSpPr/>
            <p:nvPr/>
          </p:nvSpPr>
          <p:spPr>
            <a:xfrm>
              <a:off x="5791200" y="2324100"/>
              <a:ext cx="571500" cy="47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68858A8-BDB9-4B95-B57D-26B05519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3575394"/>
            <a:ext cx="5086350" cy="165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A08D2-374F-4F9C-A9B3-507099246316}"/>
              </a:ext>
            </a:extLst>
          </p:cNvPr>
          <p:cNvSpPr txBox="1"/>
          <p:nvPr/>
        </p:nvSpPr>
        <p:spPr>
          <a:xfrm>
            <a:off x="1000125" y="3267075"/>
            <a:ext cx="5686425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4555 : 5 = 911 (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911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en-US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13" name="Tam giác Cân 4">
            <a:extLst>
              <a:ext uri="{FF2B5EF4-FFF2-40B4-BE49-F238E27FC236}">
                <a16:creationId xmlns:a16="http://schemas.microsoft.com/office/drawing/2014/main" id="{8F42F269-28E0-4D45-A5EF-AD3DD505B28A}"/>
              </a:ext>
            </a:extLst>
          </p:cNvPr>
          <p:cNvSpPr/>
          <p:nvPr/>
        </p:nvSpPr>
        <p:spPr>
          <a:xfrm>
            <a:off x="1076325" y="600075"/>
            <a:ext cx="723900" cy="619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75351-CC98-47F9-A640-4EED372454F7}"/>
              </a:ext>
            </a:extLst>
          </p:cNvPr>
          <p:cNvSpPr txBox="1"/>
          <p:nvPr/>
        </p:nvSpPr>
        <p:spPr>
          <a:xfrm>
            <a:off x="1771650" y="581025"/>
            <a:ext cx="10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387E7-4C65-4362-B151-3652B96E03A4}"/>
              </a:ext>
            </a:extLst>
          </p:cNvPr>
          <p:cNvGrpSpPr/>
          <p:nvPr/>
        </p:nvGrpSpPr>
        <p:grpSpPr>
          <a:xfrm>
            <a:off x="2638425" y="657225"/>
            <a:ext cx="8686800" cy="2677656"/>
            <a:chOff x="2638425" y="657225"/>
            <a:chExt cx="8686800" cy="26776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1E648-472A-4C94-A6BF-A54C2C708A3D}"/>
                </a:ext>
              </a:extLst>
            </p:cNvPr>
            <p:cNvSpPr txBox="1"/>
            <p:nvPr/>
          </p:nvSpPr>
          <p:spPr>
            <a:xfrm>
              <a:off x="2638425" y="657225"/>
              <a:ext cx="8686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Người ta xây một bức tường thành bao quanh một khu đất có dạng hình vuông ABCD. Mỗi cạnh dài 2324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Bức tường thành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Người ta xây một chòi canh gác ở trung điểm I của cạnh AB. Đoạn AI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66E346-5E4F-480E-B826-3482931A3016}"/>
                </a:ext>
              </a:extLst>
            </p:cNvPr>
            <p:cNvSpPr/>
            <p:nvPr/>
          </p:nvSpPr>
          <p:spPr>
            <a:xfrm>
              <a:off x="6677025" y="1924050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CD957-0BAC-4095-A1EB-568BC6F96234}"/>
                </a:ext>
              </a:extLst>
            </p:cNvPr>
            <p:cNvSpPr/>
            <p:nvPr/>
          </p:nvSpPr>
          <p:spPr>
            <a:xfrm>
              <a:off x="6810375" y="2847975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ABC478F-7E34-495E-8446-173A00CF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104775" y="2663825"/>
            <a:ext cx="3759200" cy="4064000"/>
          </a:xfrm>
          <a:prstGeom prst="rect">
            <a:avLst/>
          </a:prstGeom>
        </p:spPr>
      </p:pic>
      <p:sp>
        <p:nvSpPr>
          <p:cNvPr id="24" name="Oval Callout 5">
            <a:extLst>
              <a:ext uri="{FF2B5EF4-FFF2-40B4-BE49-F238E27FC236}">
                <a16:creationId xmlns:a16="http://schemas.microsoft.com/office/drawing/2014/main" id="{3920E029-857F-4B85-B32E-919C7AECD366}"/>
              </a:ext>
            </a:extLst>
          </p:cNvPr>
          <p:cNvSpPr/>
          <p:nvPr/>
        </p:nvSpPr>
        <p:spPr>
          <a:xfrm>
            <a:off x="3581400" y="3461060"/>
            <a:ext cx="4524375" cy="2818671"/>
          </a:xfrm>
          <a:prstGeom prst="wedgeEllipseCallout">
            <a:avLst>
              <a:gd name="adj1" fmla="val -76731"/>
              <a:gd name="adj2" fmla="val -28779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266FA8-FD7E-4FCB-B077-E64EFA6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264044"/>
            <a:ext cx="2590800" cy="26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tường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x 4 = 9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296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Đoạn AI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: 2 = 1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9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296 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</a:t>
            </a: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F4303-A767-49C6-B5FD-A34FA04AA851}"/>
              </a:ext>
            </a:extLst>
          </p:cNvPr>
          <p:cNvSpPr txBox="1"/>
          <p:nvPr/>
        </p:nvSpPr>
        <p:spPr>
          <a:xfrm>
            <a:off x="4575514" y="1565092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C15C6-FD37-4B45-A774-0224E050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80" y="2733989"/>
            <a:ext cx="9589839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6CF8F31-759F-7BBB-F3AD-220BD01BD902}"/>
              </a:ext>
            </a:extLst>
          </p:cNvPr>
          <p:cNvGrpSpPr/>
          <p:nvPr/>
        </p:nvGrpSpPr>
        <p:grpSpPr>
          <a:xfrm>
            <a:off x="558799" y="158449"/>
            <a:ext cx="11362267" cy="6541103"/>
            <a:chOff x="419099" y="118836"/>
            <a:chExt cx="8521700" cy="49058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3985812" y="2110085"/>
              <a:ext cx="117237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buClr>
                  <a:srgbClr val="000000"/>
                </a:buClr>
              </a:pP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Nguyễn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Thị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Ái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Quyên</a:t>
              </a:r>
              <a:endParaRPr lang="en-SG" sz="3200" b="1" dirty="0">
                <a:solidFill>
                  <a:srgbClr val="002060"/>
                </a:solidFill>
                <a:sym typeface="Arial"/>
              </a:endParaRP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CCE9DA74-45C8-B4B5-6C87-35FFB6F012A0}"/>
                </a:ext>
              </a:extLst>
            </p:cNvPr>
            <p:cNvGrpSpPr/>
            <p:nvPr/>
          </p:nvGrpSpPr>
          <p:grpSpPr>
            <a:xfrm flipH="1">
              <a:off x="419099" y="118836"/>
              <a:ext cx="8521700" cy="4905827"/>
              <a:chOff x="685801" y="400050"/>
              <a:chExt cx="8033083" cy="4449303"/>
            </a:xfrm>
          </p:grpSpPr>
          <p:sp>
            <p:nvSpPr>
              <p:cNvPr id="5" name="Hình chữ nhật: Góc Tròn 1">
                <a:extLst>
                  <a:ext uri="{FF2B5EF4-FFF2-40B4-BE49-F238E27FC236}">
                    <a16:creationId xmlns:a16="http://schemas.microsoft.com/office/drawing/2014/main" id="{4F6DE09A-47D5-D056-4E23-39D58E3FE318}"/>
                  </a:ext>
                </a:extLst>
              </p:cNvPr>
              <p:cNvSpPr/>
              <p:nvPr/>
            </p:nvSpPr>
            <p:spPr>
              <a:xfrm>
                <a:off x="685801" y="400050"/>
                <a:ext cx="7928810" cy="4343400"/>
              </a:xfrm>
              <a:custGeom>
                <a:avLst/>
                <a:gdLst>
                  <a:gd name="connsiteX0" fmla="*/ 0 w 7928810"/>
                  <a:gd name="connsiteY0" fmla="*/ 671777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0 w 7928810"/>
                  <a:gd name="connsiteY8" fmla="*/ 671777 h 4030579"/>
                  <a:gd name="connsiteX0" fmla="*/ 493295 w 7928810"/>
                  <a:gd name="connsiteY0" fmla="*/ 1526019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493295 w 7928810"/>
                  <a:gd name="connsiteY8" fmla="*/ 1526019 h 4030579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257033 w 7928810"/>
                  <a:gd name="connsiteY2" fmla="*/ 312821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>
                    <a:moveTo>
                      <a:pt x="493295" y="1838840"/>
                    </a:moveTo>
                    <a:cubicBezTo>
                      <a:pt x="493295" y="1467828"/>
                      <a:pt x="276702" y="0"/>
                      <a:pt x="647714" y="0"/>
                    </a:cubicBezTo>
                    <a:lnTo>
                      <a:pt x="7160781" y="0"/>
                    </a:lnTo>
                    <a:cubicBezTo>
                      <a:pt x="7531793" y="0"/>
                      <a:pt x="7928810" y="613586"/>
                      <a:pt x="7928810" y="984598"/>
                    </a:cubicBezTo>
                    <a:lnTo>
                      <a:pt x="7928810" y="3671623"/>
                    </a:lnTo>
                    <a:cubicBezTo>
                      <a:pt x="7928810" y="4042635"/>
                      <a:pt x="7628045" y="4343400"/>
                      <a:pt x="7257033" y="4343400"/>
                    </a:cubicBezTo>
                    <a:lnTo>
                      <a:pt x="671777" y="4343400"/>
                    </a:lnTo>
                    <a:cubicBezTo>
                      <a:pt x="300765" y="4343400"/>
                      <a:pt x="0" y="4042635"/>
                      <a:pt x="0" y="3671623"/>
                    </a:cubicBezTo>
                    <a:cubicBezTo>
                      <a:pt x="0" y="2775948"/>
                      <a:pt x="493295" y="2734515"/>
                      <a:pt x="493295" y="1838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  <p:sp>
            <p:nvSpPr>
              <p:cNvPr id="6" name="Hình chữ nhật: Góc Tròn 1">
                <a:extLst>
                  <a:ext uri="{FF2B5EF4-FFF2-40B4-BE49-F238E27FC236}">
                    <a16:creationId xmlns:a16="http://schemas.microsoft.com/office/drawing/2014/main" id="{79F9DFCC-DCCE-11FB-DC9C-8A0B6582DBCA}"/>
                  </a:ext>
                </a:extLst>
              </p:cNvPr>
              <p:cNvSpPr/>
              <p:nvPr/>
            </p:nvSpPr>
            <p:spPr>
              <a:xfrm>
                <a:off x="790074" y="505953"/>
                <a:ext cx="7928810" cy="4343400"/>
              </a:xfrm>
              <a:custGeom>
                <a:avLst/>
                <a:gdLst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 extrusionOk="0">
                    <a:moveTo>
                      <a:pt x="493295" y="1838840"/>
                    </a:moveTo>
                    <a:cubicBezTo>
                      <a:pt x="480229" y="1490752"/>
                      <a:pt x="242953" y="-13936"/>
                      <a:pt x="647714" y="0"/>
                    </a:cubicBezTo>
                    <a:cubicBezTo>
                      <a:pt x="3750692" y="-60713"/>
                      <a:pt x="4868337" y="61072"/>
                      <a:pt x="7160781" y="0"/>
                    </a:cubicBezTo>
                    <a:cubicBezTo>
                      <a:pt x="7514830" y="5670"/>
                      <a:pt x="7924900" y="618210"/>
                      <a:pt x="7928810" y="984598"/>
                    </a:cubicBezTo>
                    <a:cubicBezTo>
                      <a:pt x="7953262" y="1987959"/>
                      <a:pt x="7996473" y="2918477"/>
                      <a:pt x="7928810" y="3671623"/>
                    </a:cubicBezTo>
                    <a:cubicBezTo>
                      <a:pt x="7962136" y="4010960"/>
                      <a:pt x="7700590" y="4348187"/>
                      <a:pt x="7257033" y="4343400"/>
                    </a:cubicBezTo>
                    <a:cubicBezTo>
                      <a:pt x="5064265" y="4269629"/>
                      <a:pt x="2934583" y="4187517"/>
                      <a:pt x="671777" y="4343400"/>
                    </a:cubicBezTo>
                    <a:cubicBezTo>
                      <a:pt x="306206" y="4344189"/>
                      <a:pt x="-5697" y="4040035"/>
                      <a:pt x="0" y="3671623"/>
                    </a:cubicBezTo>
                    <a:cubicBezTo>
                      <a:pt x="-43347" y="2788883"/>
                      <a:pt x="502953" y="2721423"/>
                      <a:pt x="493295" y="183884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extLst>
                  <a:ext uri="{C807C97D-BFC1-408E-A445-0C87EB9F89A2}">
                    <ask:lineSketchStyleProps xmlns="" xmlns:ask="http://schemas.microsoft.com/office/drawing/2018/sketchyshapes" sd="981765707">
                      <a:custGeom>
                        <a:avLst/>
                        <a:gdLst>
                          <a:gd name="connsiteX0" fmla="*/ 0 w 7928810"/>
                          <a:gd name="connsiteY0" fmla="*/ 671777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0 w 7928810"/>
                          <a:gd name="connsiteY8" fmla="*/ 671777 h 4030579"/>
                          <a:gd name="connsiteX0" fmla="*/ 493295 w 7928810"/>
                          <a:gd name="connsiteY0" fmla="*/ 1526019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493295 w 7928810"/>
                          <a:gd name="connsiteY8" fmla="*/ 1526019 h 4030579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257033 w 7928810"/>
                          <a:gd name="connsiteY2" fmla="*/ 312821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160781 w 7928810"/>
                          <a:gd name="connsiteY2" fmla="*/ 0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928810" h="4343400">
                            <a:moveTo>
                              <a:pt x="493295" y="1838840"/>
                            </a:moveTo>
                            <a:cubicBezTo>
                              <a:pt x="493295" y="1467828"/>
                              <a:pt x="276702" y="0"/>
                              <a:pt x="647714" y="0"/>
                            </a:cubicBezTo>
                            <a:lnTo>
                              <a:pt x="7160781" y="0"/>
                            </a:lnTo>
                            <a:cubicBezTo>
                              <a:pt x="7531793" y="0"/>
                              <a:pt x="7928810" y="613586"/>
                              <a:pt x="7928810" y="984598"/>
                            </a:cubicBezTo>
                            <a:lnTo>
                              <a:pt x="7928810" y="3671623"/>
                            </a:lnTo>
                            <a:cubicBezTo>
                              <a:pt x="7928810" y="4042635"/>
                              <a:pt x="7628045" y="4343400"/>
                              <a:pt x="7257033" y="4343400"/>
                            </a:cubicBezTo>
                            <a:lnTo>
                              <a:pt x="671777" y="4343400"/>
                            </a:lnTo>
                            <a:cubicBezTo>
                              <a:pt x="300765" y="4343400"/>
                              <a:pt x="0" y="4042635"/>
                              <a:pt x="0" y="3671623"/>
                            </a:cubicBezTo>
                            <a:cubicBezTo>
                              <a:pt x="0" y="2775948"/>
                              <a:pt x="493295" y="2734515"/>
                              <a:pt x="493295" y="18388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</p:grp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81FB2B4-13F8-8DFA-462E-7DBDC0B9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9" t="7933" r="46881" b="43984"/>
          <a:stretch/>
        </p:blipFill>
        <p:spPr>
          <a:xfrm>
            <a:off x="1240063" y="1089688"/>
            <a:ext cx="1570348" cy="943849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251D2C19-B5A2-042B-32A8-2CC87AA13280}"/>
              </a:ext>
            </a:extLst>
          </p:cNvPr>
          <p:cNvGrpSpPr/>
          <p:nvPr/>
        </p:nvGrpSpPr>
        <p:grpSpPr>
          <a:xfrm>
            <a:off x="817807" y="1983025"/>
            <a:ext cx="10363712" cy="1234824"/>
            <a:chOff x="613356" y="1531576"/>
            <a:chExt cx="7772784" cy="92611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2ED111F-382F-B54F-845B-94AEC7EBAAEE}"/>
                </a:ext>
              </a:extLst>
            </p:cNvPr>
            <p:cNvSpPr txBox="1"/>
            <p:nvPr/>
          </p:nvSpPr>
          <p:spPr>
            <a:xfrm>
              <a:off x="1156795" y="1531576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1600" marR="0" indent="1270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được 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số có bốn chữ s</a:t>
              </a:r>
              <a:r>
                <a:rPr lang="en-US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v</a:t>
              </a: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ới (cho) số có một chữ số.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3" name="Hình ảnh 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F00BE4DC-C102-6AF3-6B51-B8848FFDB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1635863"/>
              <a:ext cx="635989" cy="615781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EF107FD-6FB1-B196-039E-790A86B5BE83}"/>
              </a:ext>
            </a:extLst>
          </p:cNvPr>
          <p:cNvGrpSpPr/>
          <p:nvPr/>
        </p:nvGrpSpPr>
        <p:grpSpPr>
          <a:xfrm>
            <a:off x="817809" y="3138205"/>
            <a:ext cx="10363711" cy="1234825"/>
            <a:chOff x="613356" y="2353652"/>
            <a:chExt cx="7772783" cy="926118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ADA2772-6EAA-58A2-9087-769310251D2B}"/>
                </a:ext>
              </a:extLst>
            </p:cNvPr>
            <p:cNvSpPr txBox="1"/>
            <p:nvPr/>
          </p:nvSpPr>
          <p:spPr>
            <a:xfrm>
              <a:off x="1156794" y="2353652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101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Áp dụng được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Palatino Linotype" panose="02040502050505030304" pitchFamily="18" charset="0"/>
                  <a:cs typeface="Palatino Linotype" panose="02040502050505030304" pitchFamily="18" charset="0"/>
                </a:rPr>
                <a:t>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vào các tình huống</a:t>
              </a: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thực tế.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15" name="Hình ảnh 1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E337029-1ECA-9CA0-90A7-3E8BD995F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2504855"/>
              <a:ext cx="635989" cy="615781"/>
            </a:xfrm>
            <a:prstGeom prst="rect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62B2E037-E8E7-38AB-68C8-27B4C05D3D63}"/>
              </a:ext>
            </a:extLst>
          </p:cNvPr>
          <p:cNvGrpSpPr/>
          <p:nvPr/>
        </p:nvGrpSpPr>
        <p:grpSpPr>
          <a:xfrm>
            <a:off x="846382" y="4306404"/>
            <a:ext cx="10335137" cy="821041"/>
            <a:chOff x="634786" y="3229805"/>
            <a:chExt cx="7751353" cy="615781"/>
          </a:xfrm>
        </p:grpSpPr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0FE50EF-7873-CC1B-08CB-CB6D936EB701}"/>
                </a:ext>
              </a:extLst>
            </p:cNvPr>
            <p:cNvSpPr txBox="1"/>
            <p:nvPr/>
          </p:nvSpPr>
          <p:spPr>
            <a:xfrm>
              <a:off x="1156794" y="3237405"/>
              <a:ext cx="722934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thành thạo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quy tắc tính nhân và chia</a:t>
              </a:r>
              <a:endParaRPr lang="en-US" sz="3200" b="1" kern="0" dirty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pic>
          <p:nvPicPr>
            <p:cNvPr id="21" name="Hình ảnh 20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7AF37B0-88A1-FEEF-1A41-868B6532E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34786" y="3229805"/>
              <a:ext cx="635989" cy="61578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925BA-F9D4-4B15-9DCC-31EA8175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03" y="409535"/>
            <a:ext cx="615749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720 x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4 320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4 818 :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803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09004" y="657703"/>
            <a:ext cx="7671580" cy="932204"/>
            <a:chOff x="1257300" y="662552"/>
            <a:chExt cx="5753685" cy="6991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862638" y="799964"/>
              <a:ext cx="514834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Tính giá trị của bi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ể</a:t>
              </a: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u thức</a:t>
              </a:r>
              <a:endPara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C517D7-6269-4A71-B3A9-2EAF2E08DD76}"/>
              </a:ext>
            </a:extLst>
          </p:cNvPr>
          <p:cNvSpPr txBox="1"/>
          <p:nvPr/>
        </p:nvSpPr>
        <p:spPr>
          <a:xfrm>
            <a:off x="1371600" y="1800225"/>
            <a:ext cx="49149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(2 000 + 7 015) : 3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(102 + 901) x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22CAF-EE5A-40D1-8D8F-C3201C51203A}"/>
              </a:ext>
            </a:extLst>
          </p:cNvPr>
          <p:cNvSpPr txBox="1"/>
          <p:nvPr/>
        </p:nvSpPr>
        <p:spPr>
          <a:xfrm>
            <a:off x="7724775" y="1724025"/>
            <a:ext cx="38671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2 515 : (1 + 4)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705 x (8 - 2)</a:t>
            </a:r>
          </a:p>
        </p:txBody>
      </p: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551</Words>
  <Application>Microsoft Office PowerPoint</Application>
  <PresentationFormat>Widescreen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Bebas Neue</vt:lpstr>
      <vt:lpstr>Calibri</vt:lpstr>
      <vt:lpstr>Cambria</vt:lpstr>
      <vt:lpstr>Inter</vt:lpstr>
      <vt:lpstr>LNTH-LuoLuoNotangYuanTi 1</vt:lpstr>
      <vt:lpstr>Orelega One</vt:lpstr>
      <vt:lpstr>Palatino Linotype</vt:lpstr>
      <vt:lpstr>Times New Roman</vt:lpstr>
      <vt:lpstr>Organic Poultry Farm MK Campaign by Slidesgo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NHATMINH</cp:lastModifiedBy>
  <cp:revision>31</cp:revision>
  <dcterms:created xsi:type="dcterms:W3CDTF">2022-11-25T06:41:37Z</dcterms:created>
  <dcterms:modified xsi:type="dcterms:W3CDTF">2025-03-21T13:11:08Z</dcterms:modified>
</cp:coreProperties>
</file>