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20"/>
  </p:notesMasterIdLst>
  <p:sldIdLst>
    <p:sldId id="290" r:id="rId4"/>
    <p:sldId id="2688" r:id="rId5"/>
    <p:sldId id="259" r:id="rId6"/>
    <p:sldId id="310" r:id="rId7"/>
    <p:sldId id="2670" r:id="rId8"/>
    <p:sldId id="2671" r:id="rId9"/>
    <p:sldId id="2672" r:id="rId10"/>
    <p:sldId id="2673" r:id="rId11"/>
    <p:sldId id="2674" r:id="rId12"/>
    <p:sldId id="2675" r:id="rId13"/>
    <p:sldId id="2685" r:id="rId14"/>
    <p:sldId id="2687" r:id="rId15"/>
    <p:sldId id="2689" r:id="rId16"/>
    <p:sldId id="2676" r:id="rId17"/>
    <p:sldId id="2690" r:id="rId18"/>
    <p:sldId id="268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286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pPr lvl="0" algn="r"/>
              <a:t>1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69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0CEAFB-617E-3432-5C23-9009B36A50C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2571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6" Type="http://schemas.openxmlformats.org/officeDocument/2006/relationships/image" Target="../media/image39.png"/><Relationship Id="rId5" Type="http://schemas.openxmlformats.org/officeDocument/2006/relationships/image" Target="../media/image2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23.jp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3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5" Type="http://schemas.openxmlformats.org/officeDocument/2006/relationships/image" Target="../media/image41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5" Type="http://schemas.openxmlformats.org/officeDocument/2006/relationships/image" Target="../media/image43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46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openxmlformats.org/officeDocument/2006/relationships/audio" Target="../media/media1.mp3"/><Relationship Id="rId21" Type="http://schemas.openxmlformats.org/officeDocument/2006/relationships/image" Target="../media/image34.gif"/><Relationship Id="rId7" Type="http://schemas.openxmlformats.org/officeDocument/2006/relationships/image" Target="../media/image23.jpg"/><Relationship Id="rId12" Type="http://schemas.openxmlformats.org/officeDocument/2006/relationships/slide" Target="slide6.xml"/><Relationship Id="rId17" Type="http://schemas.microsoft.com/office/2007/relationships/hdphoto" Target="../media/hdphoto2.wdp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3.gif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5" Type="http://schemas.openxmlformats.org/officeDocument/2006/relationships/notesSlide" Target="../notesSlides/notesSlide5.xml"/><Relationship Id="rId15" Type="http://schemas.openxmlformats.org/officeDocument/2006/relationships/slide" Target="slide8.xml"/><Relationship Id="rId23" Type="http://schemas.openxmlformats.org/officeDocument/2006/relationships/image" Target="../media/image36.gif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7.gif"/><Relationship Id="rId14" Type="http://schemas.openxmlformats.org/officeDocument/2006/relationships/slide" Target="slide7.xml"/><Relationship Id="rId22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485" y="1722274"/>
            <a:ext cx="1198628" cy="10606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7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606" y="1736024"/>
            <a:ext cx="1198628" cy="10606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0300" name="Text Box 12"/>
          <p:cNvSpPr txBox="1"/>
          <p:nvPr/>
        </p:nvSpPr>
        <p:spPr>
          <a:xfrm>
            <a:off x="3855708" y="3643041"/>
            <a:ext cx="4280815" cy="415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97" b="1" dirty="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 sz="2397" b="1" dirty="0">
              <a:latin typeface="Arial" panose="020B0604020202020204" pitchFamily="34" charset="0"/>
            </a:endParaRPr>
          </a:p>
        </p:txBody>
      </p:sp>
      <p:sp>
        <p:nvSpPr>
          <p:cNvPr id="2055" name="Text Box 19"/>
          <p:cNvSpPr txBox="1"/>
          <p:nvPr/>
        </p:nvSpPr>
        <p:spPr>
          <a:xfrm>
            <a:off x="4269519" y="4874966"/>
            <a:ext cx="3652962" cy="46121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397" b="1" dirty="0">
              <a:latin typeface="Arial" panose="020B0604020202020204" pitchFamily="34" charset="0"/>
            </a:endParaRPr>
          </a:p>
        </p:txBody>
      </p:sp>
      <p:sp>
        <p:nvSpPr>
          <p:cNvPr id="2056" name="WordArt 14"/>
          <p:cNvSpPr>
            <a:spLocks noTextEdit="1"/>
          </p:cNvSpPr>
          <p:nvPr/>
        </p:nvSpPr>
        <p:spPr>
          <a:xfrm>
            <a:off x="1709081" y="2151870"/>
            <a:ext cx="8773839" cy="211513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959149"/>
              </a:avLst>
            </a:prstTxWarp>
            <a:normAutofit/>
          </a:bodyPr>
          <a:lstStyle/>
          <a:p>
            <a:pPr algn="ctr"/>
            <a:endParaRPr lang="en-US" sz="1198" b="1" dirty="0"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198" b="1">
                <a:ln w="9525" cap="flat" cmpd="sng">
                  <a:solidFill>
                    <a:schemeClr val="accent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Chào mừng các em học sinh</a:t>
            </a:r>
            <a:endParaRPr lang="en-US" sz="1198" b="1" dirty="0"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7" name="WordArt 3"/>
          <p:cNvSpPr>
            <a:spLocks noTextEdit="1"/>
          </p:cNvSpPr>
          <p:nvPr/>
        </p:nvSpPr>
        <p:spPr>
          <a:xfrm>
            <a:off x="788618" y="4089517"/>
            <a:ext cx="10747120" cy="10234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72"/>
              </a:avLst>
            </a:prstTxWarp>
            <a:normAutofit/>
          </a:bodyPr>
          <a:lstStyle/>
          <a:p>
            <a:pPr algn="ctr"/>
            <a:r>
              <a:rPr lang="en-US" sz="2397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397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62: </a:t>
            </a:r>
            <a:r>
              <a:rPr lang="en-US" sz="2397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397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97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397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97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397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397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397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3)</a:t>
            </a:r>
          </a:p>
        </p:txBody>
      </p:sp>
      <p:pic>
        <p:nvPicPr>
          <p:cNvPr id="2058" name="Picture 5" descr="Bauernba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437" y="6295387"/>
            <a:ext cx="9064970" cy="5136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9" name="Rectangle 36"/>
          <p:cNvSpPr/>
          <p:nvPr/>
        </p:nvSpPr>
        <p:spPr>
          <a:xfrm>
            <a:off x="7729" y="4348"/>
            <a:ext cx="12176542" cy="6849305"/>
          </a:xfrm>
          <a:prstGeom prst="rect">
            <a:avLst/>
          </a:prstGeom>
          <a:noFill/>
          <a:ln w="5715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vi-VN" altLang="en-US" sz="1798" dirty="0"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0836" y="5536755"/>
            <a:ext cx="7263334" cy="63030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96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3496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496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viên</a:t>
            </a:r>
            <a:r>
              <a:rPr lang="en-US" sz="3496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3496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Đặng</a:t>
            </a:r>
            <a:r>
              <a:rPr lang="en-US" sz="3496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496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Thị</a:t>
            </a:r>
            <a:r>
              <a:rPr lang="en-US" sz="3496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3496" b="1" kern="1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Yến</a:t>
            </a:r>
            <a:endParaRPr lang="en-US" sz="3496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179" y="5031927"/>
            <a:ext cx="1198628" cy="10606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7" descr="Pictur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89" y="4857928"/>
            <a:ext cx="1198628" cy="106069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Group 19"/>
          <p:cNvGrpSpPr/>
          <p:nvPr/>
        </p:nvGrpSpPr>
        <p:grpSpPr bwMode="auto">
          <a:xfrm>
            <a:off x="5314204" y="2972320"/>
            <a:ext cx="1327756" cy="789822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489" tIns="34246" rIns="68489" bIns="34246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en-US" sz="1348">
                <a:cs typeface="Arial" panose="020B0604020202020204" pitchFamily="34" charset="0"/>
              </a:endParaRPr>
            </a:p>
          </p:txBody>
        </p:sp>
        <p:pic>
          <p:nvPicPr>
            <p:cNvPr id="22" name="Picture 21" descr="cosmo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BOOK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QUILLPE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489" tIns="34246" rIns="68489" bIns="34246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599" b="1">
                  <a:solidFill>
                    <a:schemeClr val="tx1"/>
                  </a:solidFill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sz="3595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489" tIns="34246" rIns="68489" bIns="34246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sz="3595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48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489" tIns="34246" rIns="68489" bIns="34246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sz="3595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4" name="Picture 54" descr="Bellcoll">
            <a:extLst>
              <a:ext uri="{FF2B5EF4-FFF2-40B4-BE49-F238E27FC236}">
                <a16:creationId xmlns:a16="http://schemas.microsoft.com/office/drawing/2014/main" id="{3BCA23A0-7086-EE1A-5E3D-D62880B8D9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" y="4348"/>
            <a:ext cx="970318" cy="102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5" descr="Bellcoll">
            <a:extLst>
              <a:ext uri="{FF2B5EF4-FFF2-40B4-BE49-F238E27FC236}">
                <a16:creationId xmlns:a16="http://schemas.microsoft.com/office/drawing/2014/main" id="{089D77CC-C4D4-5FD4-F9C6-FE00D9F319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953" y="4348"/>
            <a:ext cx="970318" cy="102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>
            <a:extLst>
              <a:ext uri="{FF2B5EF4-FFF2-40B4-BE49-F238E27FC236}">
                <a16:creationId xmlns:a16="http://schemas.microsoft.com/office/drawing/2014/main" id="{FE8F2055-D394-1115-5E47-86C62A978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139" y="2846591"/>
            <a:ext cx="321061" cy="442158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798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7">
            <a:extLst>
              <a:ext uri="{FF2B5EF4-FFF2-40B4-BE49-F238E27FC236}">
                <a16:creationId xmlns:a16="http://schemas.microsoft.com/office/drawing/2014/main" id="{3B42B18F-5D95-B361-3F1B-5B0A11C9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6637" y="2396849"/>
            <a:ext cx="1759339" cy="404300"/>
          </a:xfrm>
          <a:prstGeom prst="star4">
            <a:avLst>
              <a:gd name="adj" fmla="val 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798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8">
            <a:extLst>
              <a:ext uri="{FF2B5EF4-FFF2-40B4-BE49-F238E27FC236}">
                <a16:creationId xmlns:a16="http://schemas.microsoft.com/office/drawing/2014/main" id="{2771EDB4-429C-B3A8-FF70-0F2C63E65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216" y="2855395"/>
            <a:ext cx="456620" cy="513698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8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1">
            <a:extLst>
              <a:ext uri="{FF2B5EF4-FFF2-40B4-BE49-F238E27FC236}">
                <a16:creationId xmlns:a16="http://schemas.microsoft.com/office/drawing/2014/main" id="{20264CFB-CD26-5AA3-C89D-91D75349A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9661" y="3823787"/>
            <a:ext cx="369815" cy="4043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798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23">
            <a:extLst>
              <a:ext uri="{FF2B5EF4-FFF2-40B4-BE49-F238E27FC236}">
                <a16:creationId xmlns:a16="http://schemas.microsoft.com/office/drawing/2014/main" id="{59923D22-9920-C62F-6C34-DB0BA7E99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717" y="3253014"/>
            <a:ext cx="302035" cy="29371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8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05D82-D5B8-21EA-B65B-EA9D842D34A2}"/>
              </a:ext>
            </a:extLst>
          </p:cNvPr>
          <p:cNvSpPr txBox="1"/>
          <p:nvPr/>
        </p:nvSpPr>
        <p:spPr>
          <a:xfrm>
            <a:off x="1150275" y="260995"/>
            <a:ext cx="9829577" cy="116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96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 GIÁO DỤC ĐÀO TẠO AN LÃO</a:t>
            </a:r>
          </a:p>
          <a:p>
            <a:pPr algn="ctr"/>
            <a:r>
              <a:rPr lang="en-US" sz="3496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TIỂU HỌC TÂN VIÊN</a:t>
            </a:r>
          </a:p>
        </p:txBody>
      </p:sp>
      <p:pic>
        <p:nvPicPr>
          <p:cNvPr id="11" name="Picture 7" descr="Picture5">
            <a:extLst>
              <a:ext uri="{FF2B5EF4-FFF2-40B4-BE49-F238E27FC236}">
                <a16:creationId xmlns:a16="http://schemas.microsoft.com/office/drawing/2014/main" id="{069C2F04-24C5-CAC4-851B-120C65BA9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729" y="3226102"/>
            <a:ext cx="1198628" cy="106069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/>
      <p:bldP spid="6" grpId="0" animBg="1"/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onnsiteX0" fmla="*/ 0 w 5844754"/>
                <a:gd name="connsiteY0" fmla="*/ 212595 h 1275542"/>
                <a:gd name="connsiteX1" fmla="*/ 212595 w 5844754"/>
                <a:gd name="connsiteY1" fmla="*/ 0 h 1275542"/>
                <a:gd name="connsiteX2" fmla="*/ 5632159 w 5844754"/>
                <a:gd name="connsiteY2" fmla="*/ 0 h 1275542"/>
                <a:gd name="connsiteX3" fmla="*/ 5844754 w 5844754"/>
                <a:gd name="connsiteY3" fmla="*/ 212595 h 1275542"/>
                <a:gd name="connsiteX4" fmla="*/ 5844754 w 5844754"/>
                <a:gd name="connsiteY4" fmla="*/ 1062947 h 1275542"/>
                <a:gd name="connsiteX5" fmla="*/ 5632159 w 5844754"/>
                <a:gd name="connsiteY5" fmla="*/ 1275542 h 1275542"/>
                <a:gd name="connsiteX6" fmla="*/ 212595 w 5844754"/>
                <a:gd name="connsiteY6" fmla="*/ 1275542 h 1275542"/>
                <a:gd name="connsiteX7" fmla="*/ 0 w 5844754"/>
                <a:gd name="connsiteY7" fmla="*/ 1062947 h 1275542"/>
                <a:gd name="connsiteX8" fmla="*/ 0 w 5844754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25" y="376237"/>
            <a:ext cx="6153150" cy="602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7ADC31-8EBF-1E1F-FBD9-1F386907656D}"/>
              </a:ext>
            </a:extLst>
          </p:cNvPr>
          <p:cNvSpPr/>
          <p:nvPr/>
        </p:nvSpPr>
        <p:spPr>
          <a:xfrm>
            <a:off x="866775" y="838200"/>
            <a:ext cx="10182225" cy="508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83FF9B8-4B42-8402-3DD1-9C7E976E1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4214142"/>
            <a:ext cx="2923550" cy="292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E4A05-0C20-11E4-62EC-598526D15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5FEB3-D01F-80DD-F65A-48D478F69D88}"/>
              </a:ext>
            </a:extLst>
          </p:cNvPr>
          <p:cNvSpPr txBox="1"/>
          <p:nvPr/>
        </p:nvSpPr>
        <p:spPr>
          <a:xfrm>
            <a:off x="1001268" y="1753871"/>
            <a:ext cx="961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</a:t>
            </a:r>
          </a:p>
        </p:txBody>
      </p:sp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id="{62DE2499-7B00-7B0F-AA2C-FE22AD12F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3EA990-E671-2461-C1CB-88D8A3B3F294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1FBED4-9853-24B6-97BF-01466182F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73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2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5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C155126-A646-4718-9974-90FD71B8630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62 Luyen tap chung Tiet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0EFE9B-9436-456B-9EAF-179E2EF7D4E7}:26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B82DB0-9DDE-464B-9767-97E3F22D11A1}:26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A1D13-FBCB-448E-9513-D4F7E697C857}:26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1DA5C1-D4EE-408C-9D4F-65DE0AAAEDFD}:26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3CB431-DB6C-4173-B0AB-0F8E3DE3012E}:268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4703E-5DAC-438D-96E3-5B7FA170B167}:26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B4C652-A589-4E48-9DD9-F13B81F22810}:26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E59668-D156-4C6B-900E-A5C4291DBFF1}:26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5B382B-8093-49E8-9684-3C365FFEFF26}:2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0ECB80-56DB-4CF4-A543-BAEBDFB48E4B}:26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7F313B-968D-427F-92A8-C910BE0BEF53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13FEC3-789E-49EE-816C-8CA8187800D4}: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E3C56C-386A-4687-AEBA-02B88D454243}:26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6F7A23-D3A5-44C9-9754-F7F05BD586FF}:26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0209D-B9BB-4E7B-8B2B-970F2DDA2D8B}:26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40324F-3EFF-4C9C-B10C-E52FB6D179E9}:267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703</Words>
  <Application>Microsoft Office PowerPoint</Application>
  <PresentationFormat>Widescreen</PresentationFormat>
  <Paragraphs>87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.VnExoticH</vt:lpstr>
      <vt:lpstr>Arial</vt:lpstr>
      <vt:lpstr>Calibri</vt:lpstr>
      <vt:lpstr>Cambria</vt:lpstr>
      <vt:lpstr>iCiel Crocante</vt:lpstr>
      <vt:lpstr>SVN-Ludicrous</vt:lpstr>
      <vt:lpstr>Tahoma</vt:lpstr>
      <vt:lpstr>Times New Roman</vt:lpstr>
      <vt:lpstr>VnBangkok</vt:lpstr>
      <vt:lpstr>VNbritannic</vt:lpstr>
      <vt:lpstr>字魂59号-创粗黑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62 Luyen tap chung Tiet 3</dc:title>
  <dc:creator>Thao Tran</dc:creator>
  <cp:lastModifiedBy>SURFACE</cp:lastModifiedBy>
  <cp:revision>14</cp:revision>
  <dcterms:created xsi:type="dcterms:W3CDTF">2023-02-04T22:50:15Z</dcterms:created>
  <dcterms:modified xsi:type="dcterms:W3CDTF">2025-03-26T09:07:14Z</dcterms:modified>
</cp:coreProperties>
</file>