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90" r:id="rId2"/>
    <p:sldId id="271" r:id="rId3"/>
    <p:sldId id="258" r:id="rId4"/>
    <p:sldId id="265" r:id="rId5"/>
    <p:sldId id="266" r:id="rId6"/>
    <p:sldId id="267" r:id="rId7"/>
    <p:sldId id="268" r:id="rId8"/>
  </p:sldIdLst>
  <p:sldSz cx="16276638" cy="9144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4" y="39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dirty="0"/>
          </a:p>
        </p:txBody>
      </p:sp>
      <p:sp>
        <p:nvSpPr>
          <p:cNvPr id="2867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en-US" altLang="en-US" sz="1200" dirty="0"/>
              <a:pPr lvl="0" algn="r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01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57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25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19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6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06166-570A-55C4-D07E-F2CD1BD89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4580" y="1496484"/>
            <a:ext cx="12207479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AD4DC-2BCD-7634-6B67-8E6FD41A4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4580" y="4802717"/>
            <a:ext cx="12207479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96AE0-1F72-347A-5186-BD99BE410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586E5-7296-9323-D38F-8A4DBC85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16E98-6ECC-272A-43F1-12AF72929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6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33C2A-F375-F912-DD06-F885F0257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1FCB6-002A-0CB4-89E9-FE90C125D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9DDC6-B9B2-95E7-F78F-C6D91E81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C86E7-FD2B-79C2-F2EA-1B340522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EE7CE-11A5-E952-7426-9FDBB48E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8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A941C1-28DE-1335-E05D-8B9F4A4EF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47969" y="486834"/>
            <a:ext cx="350965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226CA-1063-9BFD-0454-6318F357F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9019" y="486834"/>
            <a:ext cx="10325492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A1699-6F31-9490-4BFB-509038F3F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79E50-9696-2AC0-E3CF-ADCAF846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544DA-AC66-071E-3DCD-7596DECF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0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5973D-5528-D6CC-600C-1AA61E33D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9CAA4-7D43-6787-FD66-17E49DCC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BC417-D4A3-799D-2B45-258A3695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4BA42-DD27-F504-D5BE-FFEF38565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094FE-5081-145D-8DF7-BDF86A92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4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9704A-7827-CFDC-DB9D-33B0BC80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542" y="2279652"/>
            <a:ext cx="14038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02645-755A-62F8-D99D-00368C709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0542" y="6119285"/>
            <a:ext cx="14038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D4DCD-C6E8-1BB1-FF2F-694DB16A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F15E3-DB13-BBBE-BADA-A63A54B81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A42C-503D-EAD5-C056-C3A3ACC37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19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66C3-80D8-9927-D4A5-B7657B1C5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C8E5-47C6-1E9C-A76D-D56133A4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9019" y="2434167"/>
            <a:ext cx="6917571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B8E0C-4973-7D48-E201-3B8848CE2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0048" y="2434167"/>
            <a:ext cx="6917571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35926-4958-33A8-75BD-035B7FE1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BAA48-774F-A582-5CA9-2E13097D0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8EB6A-03B6-28DF-8F2A-E2F638EAB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3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6753B-8897-FEC0-2856-02394242C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39" y="486834"/>
            <a:ext cx="1403860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B1EB0-CD3E-7120-110D-D9A07BEE0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1140" y="2241551"/>
            <a:ext cx="688578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DE9FA-E262-E4BA-0C50-A8B059CE4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1140" y="3340100"/>
            <a:ext cx="688578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CE6C61-7B45-3A28-79D1-072B8EDF7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40048" y="2241551"/>
            <a:ext cx="691969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644057-8E59-6C5B-BDD8-7A145457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40048" y="3340100"/>
            <a:ext cx="69196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7D4D9C-F7CE-3D9C-63C3-1EF7E269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750BE-04AA-B393-F54F-84F99C40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6F1281-308E-93F6-A355-8B47E939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2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8FC5C-5554-28BE-9C36-36A9A819D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6AB3D3-DFCC-3770-4C8C-636FB8DD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143F6-8348-F6FF-84E0-F57056001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8604A1-DE31-6157-36C7-0E50A81A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8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5525FB-96E7-1003-B8DA-71193DC5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6E1F9F-5B37-5E74-9264-DE2603CA9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68E51-9AEB-187F-E68D-10EB400B0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58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521C8-1317-FF79-7369-32F7519B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D918B-90B8-7DEA-1376-F492360DF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BE8C8-5449-7CE6-FB38-67C65CCF8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E18B0-9AF7-BC82-ACFC-44BFA277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B6916-CB45-EDDE-5360-11C32DDC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A21D2-9D7D-A7AB-9D30-F26CE24D4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6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A44D5-AF69-41EC-6D98-968420A01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0BA69-C017-47B5-C74D-6DD80296C2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90B97-A9FA-E367-BCE0-22BEB97F2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1D1F1-5209-A1C9-7067-8AD83633C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26698-B00F-DED1-E5E3-9951ABD4D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D3A67-E6DA-9189-A4C2-182264CB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FC554E-6039-5568-1272-4218C3AE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019" y="486834"/>
            <a:ext cx="14038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CF0CB-BC68-AE79-6902-646CD6AEC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019" y="2434167"/>
            <a:ext cx="14038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0D760-DF52-BF64-7E9D-15A5EBE1E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9019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4317F-3CC9-BDFB-3157-0620F000D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1637" y="8475134"/>
            <a:ext cx="54933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738FD-0ADB-AB87-3417-A8A238554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5375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1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11" Type="http://schemas.openxmlformats.org/officeDocument/2006/relationships/image" Target="../media/image8.gif"/><Relationship Id="rId5" Type="http://schemas.openxmlformats.org/officeDocument/2006/relationships/image" Target="../media/image2.png"/><Relationship Id="rId10" Type="http://schemas.openxmlformats.org/officeDocument/2006/relationships/image" Target="../media/image7.wmf"/><Relationship Id="rId4" Type="http://schemas.openxmlformats.org/officeDocument/2006/relationships/image" Target="../media/image1.gif"/><Relationship Id="rId9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6" descr="Picture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2074" y="2293476"/>
            <a:ext cx="1600200" cy="141605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7" descr="Picture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8806" y="2311833"/>
            <a:ext cx="1600200" cy="141605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0300" name="Text Box 12"/>
          <p:cNvSpPr txBox="1"/>
          <p:nvPr/>
        </p:nvSpPr>
        <p:spPr>
          <a:xfrm>
            <a:off x="5147470" y="4857751"/>
            <a:ext cx="57150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dirty="0">
                <a:solidFill>
                  <a:srgbClr val="9900FF"/>
                </a:solidFill>
                <a:latin typeface=".VnExoticH" pitchFamily="34" charset="0"/>
              </a:rPr>
              <a:t> 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2055" name="Text Box 19"/>
          <p:cNvSpPr txBox="1"/>
          <p:nvPr/>
        </p:nvSpPr>
        <p:spPr>
          <a:xfrm>
            <a:off x="5699919" y="6502402"/>
            <a:ext cx="4876800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2056" name="WordArt 14"/>
          <p:cNvSpPr>
            <a:spLocks noTextEdit="1"/>
          </p:cNvSpPr>
          <p:nvPr/>
        </p:nvSpPr>
        <p:spPr>
          <a:xfrm>
            <a:off x="2281668" y="2866998"/>
            <a:ext cx="11713303" cy="282376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959149"/>
              </a:avLst>
            </a:prstTxWarp>
            <a:normAutofit/>
          </a:bodyPr>
          <a:lstStyle/>
          <a:p>
            <a:pPr algn="ctr"/>
            <a:endParaRPr lang="en-US" sz="1600" b="1" dirty="0">
              <a:ln w="9525" cap="flat" cmpd="sng">
                <a:solidFill>
                  <a:schemeClr val="accent1"/>
                </a:solidFill>
                <a:prstDash val="solid"/>
                <a:headEnd type="none" w="med" len="med"/>
                <a:tailEnd type="none" w="med" len="med"/>
              </a:ln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600" b="1">
                <a:ln w="9525" cap="flat" cmpd="sng">
                  <a:solidFill>
                    <a:schemeClr val="accent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Chào mừng các em học sinh</a:t>
            </a:r>
            <a:endParaRPr lang="en-US" sz="1600" b="1" dirty="0">
              <a:ln w="9525" cap="flat" cmpd="sng">
                <a:solidFill>
                  <a:schemeClr val="accent1"/>
                </a:solidFill>
                <a:prstDash val="solid"/>
                <a:headEnd type="none" w="med" len="med"/>
                <a:tailEnd type="none" w="med" len="med"/>
              </a:ln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7" name="WordArt 3"/>
          <p:cNvSpPr>
            <a:spLocks noTextEdit="1"/>
          </p:cNvSpPr>
          <p:nvPr/>
        </p:nvSpPr>
        <p:spPr>
          <a:xfrm>
            <a:off x="1052826" y="5453807"/>
            <a:ext cx="14347685" cy="13662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72"/>
              </a:avLst>
            </a:prstTxWarp>
            <a:normAutofit/>
          </a:bodyPr>
          <a:lstStyle/>
          <a:p>
            <a:pPr algn="ctr"/>
            <a:r>
              <a:rPr lang="en-US" sz="3200" b="1" dirty="0" err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62: </a:t>
            </a:r>
            <a:r>
              <a:rPr lang="en-US" sz="3200" b="1" dirty="0" err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32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32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3200" b="1" dirty="0" err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32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1)</a:t>
            </a:r>
          </a:p>
        </p:txBody>
      </p:sp>
      <p:pic>
        <p:nvPicPr>
          <p:cNvPr id="2058" name="Picture 5" descr="Bauernba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6523" y="8398701"/>
            <a:ext cx="12101971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9" name="Rectangle 36"/>
          <p:cNvSpPr/>
          <p:nvPr/>
        </p:nvSpPr>
        <p:spPr>
          <a:xfrm>
            <a:off x="10319" y="0"/>
            <a:ext cx="16256000" cy="9144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38174" y="7385907"/>
            <a:ext cx="9696740" cy="81054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667" b="1" kern="1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Giáo</a:t>
            </a:r>
            <a:r>
              <a:rPr lang="en-US" sz="4667" b="1" kern="1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4667" b="1" kern="1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viên</a:t>
            </a:r>
            <a:r>
              <a:rPr lang="en-US" sz="4667" b="1" kern="1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: </a:t>
            </a:r>
            <a:r>
              <a:rPr lang="en-US" sz="4667" b="1" kern="1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Đặng</a:t>
            </a:r>
            <a:r>
              <a:rPr lang="en-US" sz="4667" b="1" kern="1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4667" b="1" kern="1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Thị</a:t>
            </a:r>
            <a:r>
              <a:rPr lang="en-US" sz="4667" b="1" kern="1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en-US" sz="4667" b="1" kern="1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Yến</a:t>
            </a:r>
            <a:endParaRPr lang="en-US" sz="4667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7" descr="Picture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2519" y="6711949"/>
            <a:ext cx="1600200" cy="141605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 7" descr="Picture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2994" y="6479656"/>
            <a:ext cx="1600200" cy="1416051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" name="Group 19"/>
          <p:cNvGrpSpPr/>
          <p:nvPr/>
        </p:nvGrpSpPr>
        <p:grpSpPr bwMode="auto">
          <a:xfrm>
            <a:off x="7094601" y="3962320"/>
            <a:ext cx="1772589" cy="1054433"/>
            <a:chOff x="5225" y="9335"/>
            <a:chExt cx="2520" cy="1750"/>
          </a:xfrm>
        </p:grpSpPr>
        <p:sp>
          <p:nvSpPr>
            <p:cNvPr id="21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6" cstate="print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35" tIns="45719" rIns="91435" bIns="45719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0" hangingPunct="0">
                <a:defRPr/>
              </a:pPr>
              <a:endParaRPr lang="en-US">
                <a:cs typeface="Arial" panose="020B0604020202020204" pitchFamily="34" charset="0"/>
              </a:endParaRPr>
            </a:p>
          </p:txBody>
        </p:sp>
        <p:pic>
          <p:nvPicPr>
            <p:cNvPr id="22" name="Picture 21" descr="cosmoS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22" descr="BOOK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3" descr="BOOK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24" descr="QUILLPEN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9" rIns="91435" bIns="45719"/>
            <a:lstStyle>
              <a:lvl1pPr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800" b="1">
                  <a:solidFill>
                    <a:schemeClr val="tx1"/>
                  </a:solidFill>
                  <a:latin typeface="VnBangkok"/>
                  <a:cs typeface="Times New Roman" panose="02020603050405020304" pitchFamily="18" charset="0"/>
                </a:rPr>
                <a:t> </a:t>
              </a:r>
              <a:endParaRPr lang="en-US" sz="48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9" rIns="91435" bIns="45719"/>
            <a:lstStyle>
              <a:lvl1pPr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sz="480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9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9" rIns="91435" bIns="45719"/>
            <a:lstStyle>
              <a:lvl1pPr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sz="480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pic>
        <p:nvPicPr>
          <p:cNvPr id="4" name="Picture 54" descr="Bellcoll">
            <a:extLst>
              <a:ext uri="{FF2B5EF4-FFF2-40B4-BE49-F238E27FC236}">
                <a16:creationId xmlns:a16="http://schemas.microsoft.com/office/drawing/2014/main" id="{3BCA23A0-7086-EE1A-5E3D-D62880B8D9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1" y="0"/>
            <a:ext cx="1295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" descr="Bellcoll">
            <a:extLst>
              <a:ext uri="{FF2B5EF4-FFF2-40B4-BE49-F238E27FC236}">
                <a16:creationId xmlns:a16="http://schemas.microsoft.com/office/drawing/2014/main" id="{089D77CC-C4D4-5FD4-F9C6-FE00D9F319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0919" y="0"/>
            <a:ext cx="1295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5">
            <a:extLst>
              <a:ext uri="{FF2B5EF4-FFF2-40B4-BE49-F238E27FC236}">
                <a16:creationId xmlns:a16="http://schemas.microsoft.com/office/drawing/2014/main" id="{FE8F2055-D394-1115-5E47-86C62A978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783" y="3794468"/>
            <a:ext cx="428625" cy="590293"/>
          </a:xfrm>
          <a:prstGeom prst="irregularSeal1">
            <a:avLst/>
          </a:prstGeom>
          <a:gradFill rotWithShape="1">
            <a:gsLst>
              <a:gs pos="0">
                <a:srgbClr val="E6F8A6">
                  <a:alpha val="62000"/>
                </a:srgbClr>
              </a:gs>
              <a:gs pos="100000">
                <a:srgbClr val="FF006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en-US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17">
            <a:extLst>
              <a:ext uri="{FF2B5EF4-FFF2-40B4-BE49-F238E27FC236}">
                <a16:creationId xmlns:a16="http://schemas.microsoft.com/office/drawing/2014/main" id="{3B42B18F-5D95-B361-3F1B-5B0A11C9F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9120" y="3194051"/>
            <a:ext cx="2348763" cy="539751"/>
          </a:xfrm>
          <a:prstGeom prst="star4">
            <a:avLst>
              <a:gd name="adj" fmla="val 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en-US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8">
            <a:extLst>
              <a:ext uri="{FF2B5EF4-FFF2-40B4-BE49-F238E27FC236}">
                <a16:creationId xmlns:a16="http://schemas.microsoft.com/office/drawing/2014/main" id="{2771EDB4-429C-B3A8-FF70-0F2C63E65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574" y="3806223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21">
            <a:extLst>
              <a:ext uri="{FF2B5EF4-FFF2-40B4-BE49-F238E27FC236}">
                <a16:creationId xmlns:a16="http://schemas.microsoft.com/office/drawing/2014/main" id="{20264CFB-CD26-5AA3-C89D-91D75349A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1123" y="5099051"/>
            <a:ext cx="493713" cy="539751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en-US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23">
            <a:extLst>
              <a:ext uri="{FF2B5EF4-FFF2-40B4-BE49-F238E27FC236}">
                <a16:creationId xmlns:a16="http://schemas.microsoft.com/office/drawing/2014/main" id="{59923D22-9920-C62F-6C34-DB0BA7E99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5323" y="4337054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805D82-D5B8-21EA-B65B-EA9D842D34A2}"/>
              </a:ext>
            </a:extLst>
          </p:cNvPr>
          <p:cNvSpPr txBox="1"/>
          <p:nvPr/>
        </p:nvSpPr>
        <p:spPr>
          <a:xfrm>
            <a:off x="1535647" y="342631"/>
            <a:ext cx="13122741" cy="152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67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 GIÁO DỤC ĐÀO TẠO AN LÃO</a:t>
            </a:r>
          </a:p>
          <a:p>
            <a:pPr algn="ctr"/>
            <a:r>
              <a:rPr lang="en-US" sz="466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TRƯỜNG TIỂU HỌC TÂN VIÊN</a:t>
            </a:r>
          </a:p>
        </p:txBody>
      </p:sp>
      <p:pic>
        <p:nvPicPr>
          <p:cNvPr id="11" name="Picture 7" descr="Picture5">
            <a:extLst>
              <a:ext uri="{FF2B5EF4-FFF2-40B4-BE49-F238E27FC236}">
                <a16:creationId xmlns:a16="http://schemas.microsoft.com/office/drawing/2014/main" id="{069C2F04-24C5-CAC4-851B-120C65BA92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4414" y="4301125"/>
            <a:ext cx="1600200" cy="1416051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528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0" grpId="0"/>
      <p:bldP spid="6" grpId="0" animBg="1"/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Picture5">
            <a:extLst>
              <a:ext uri="{FF2B5EF4-FFF2-40B4-BE49-F238E27FC236}">
                <a16:creationId xmlns:a16="http://schemas.microsoft.com/office/drawing/2014/main" id="{5A1B2903-2F33-BEEC-E001-5712BE53F0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5519" y="457200"/>
            <a:ext cx="3871119" cy="342563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7" descr="Picture5">
            <a:extLst>
              <a:ext uri="{FF2B5EF4-FFF2-40B4-BE49-F238E27FC236}">
                <a16:creationId xmlns:a16="http://schemas.microsoft.com/office/drawing/2014/main" id="{39B18A6C-1BA0-9349-845E-BBFAE317FA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519" y="457200"/>
            <a:ext cx="3653424" cy="323299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WordArt 3">
            <a:extLst>
              <a:ext uri="{FF2B5EF4-FFF2-40B4-BE49-F238E27FC236}">
                <a16:creationId xmlns:a16="http://schemas.microsoft.com/office/drawing/2014/main" id="{31878F81-3D04-10E9-E68D-370ED17002B7}"/>
              </a:ext>
            </a:extLst>
          </p:cNvPr>
          <p:cNvSpPr>
            <a:spLocks noTextEdit="1"/>
          </p:cNvSpPr>
          <p:nvPr/>
        </p:nvSpPr>
        <p:spPr>
          <a:xfrm>
            <a:off x="1280319" y="4378203"/>
            <a:ext cx="14347685" cy="13662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72"/>
              </a:avLst>
            </a:prstTxWarp>
            <a:normAutofit/>
          </a:bodyPr>
          <a:lstStyle/>
          <a:p>
            <a:pPr algn="ctr"/>
            <a:r>
              <a:rPr lang="en-US" sz="32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 </a:t>
            </a:r>
            <a:endParaRPr lang="en-US" sz="3200" b="1" dirty="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7" descr="Picture5">
            <a:extLst>
              <a:ext uri="{FF2B5EF4-FFF2-40B4-BE49-F238E27FC236}">
                <a16:creationId xmlns:a16="http://schemas.microsoft.com/office/drawing/2014/main" id="{65E20D81-1B0B-D9FC-90DD-E9B80D47F1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2519" y="6711949"/>
            <a:ext cx="2971800" cy="262980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Picture 7" descr="Picture5">
            <a:extLst>
              <a:ext uri="{FF2B5EF4-FFF2-40B4-BE49-F238E27FC236}">
                <a16:creationId xmlns:a16="http://schemas.microsoft.com/office/drawing/2014/main" id="{17790EA0-DE3D-43EB-18EA-95D413BFFA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770" y="6479656"/>
            <a:ext cx="3653424" cy="323299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7" descr="Picture5">
            <a:extLst>
              <a:ext uri="{FF2B5EF4-FFF2-40B4-BE49-F238E27FC236}">
                <a16:creationId xmlns:a16="http://schemas.microsoft.com/office/drawing/2014/main" id="{75B6CF68-1032-D7EC-C4F5-62DE101686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071" y="1937627"/>
            <a:ext cx="4086495" cy="2440576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4560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04488" y="1946409"/>
            <a:ext cx="5495431" cy="949191"/>
            <a:chOff x="1470819" y="1943100"/>
            <a:chExt cx="5495431" cy="94919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89594" y="2184405"/>
              <a:ext cx="4876656" cy="70788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Hoàn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endPara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90BB642-574B-972C-2EA4-27A9305C7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076854"/>
              </p:ext>
            </p:extLst>
          </p:nvPr>
        </p:nvGraphicFramePr>
        <p:xfrm>
          <a:off x="137319" y="2971800"/>
          <a:ext cx="16077389" cy="5943600"/>
        </p:xfrm>
        <a:graphic>
          <a:graphicData uri="http://schemas.openxmlformats.org/drawingml/2006/table">
            <a:tbl>
              <a:tblPr/>
              <a:tblGrid>
                <a:gridCol w="4431588">
                  <a:extLst>
                    <a:ext uri="{9D8B030D-6E8A-4147-A177-3AD203B41FA5}">
                      <a16:colId xmlns:a16="http://schemas.microsoft.com/office/drawing/2014/main" val="1510684484"/>
                    </a:ext>
                  </a:extLst>
                </a:gridCol>
                <a:gridCol w="11645801">
                  <a:extLst>
                    <a:ext uri="{9D8B030D-6E8A-4147-A177-3AD203B41FA5}">
                      <a16:colId xmlns:a16="http://schemas.microsoft.com/office/drawing/2014/main" val="2605912513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Viết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số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Đọc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số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1207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51 254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03554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r>
                        <a:rPr lang="vi-VN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mươi tám nghìn năm trăm mười chín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45665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26 856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181129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r>
                        <a:rPr lang="vi-VN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ảy </a:t>
                      </a:r>
                      <a:r>
                        <a:rPr lang="vi-VN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mươi chín nghìn sáu trăm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323919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1074A01-F28F-5855-D2A2-367AA5C81069}"/>
              </a:ext>
            </a:extLst>
          </p:cNvPr>
          <p:cNvSpPr txBox="1"/>
          <p:nvPr/>
        </p:nvSpPr>
        <p:spPr>
          <a:xfrm>
            <a:off x="4633119" y="4366031"/>
            <a:ext cx="114442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vi-VN" sz="4000" b="1" i="0">
                <a:solidFill>
                  <a:srgbClr val="0000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ăm </a:t>
            </a:r>
            <a:r>
              <a:rPr lang="vi-VN" sz="4000" b="1" i="0" dirty="0">
                <a:solidFill>
                  <a:srgbClr val="0000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mươi mốt nghìn hai trăm năm mươi tư</a:t>
            </a:r>
            <a:endParaRPr lang="en-US" sz="40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77C5D6F-3E46-48D4-196B-C58A3E517573}"/>
              </a:ext>
            </a:extLst>
          </p:cNvPr>
          <p:cNvSpPr txBox="1"/>
          <p:nvPr/>
        </p:nvSpPr>
        <p:spPr>
          <a:xfrm>
            <a:off x="4615508" y="6750317"/>
            <a:ext cx="1146188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vi-VN" sz="4000" b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</a:t>
            </a:r>
            <a:r>
              <a:rPr lang="vi-VN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mươi sáu nghìn tám trăm năm mươi sáu</a:t>
            </a:r>
            <a:endParaRPr lang="en-US" sz="40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00FCEE0-1353-AA93-9B72-E8BB58438ABB}"/>
              </a:ext>
            </a:extLst>
          </p:cNvPr>
          <p:cNvSpPr txBox="1"/>
          <p:nvPr/>
        </p:nvSpPr>
        <p:spPr>
          <a:xfrm>
            <a:off x="975519" y="5589657"/>
            <a:ext cx="23631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38 519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11DD3A0-6A53-E86C-7392-13F24A262D0D}"/>
              </a:ext>
            </a:extLst>
          </p:cNvPr>
          <p:cNvSpPr txBox="1"/>
          <p:nvPr/>
        </p:nvSpPr>
        <p:spPr>
          <a:xfrm>
            <a:off x="1052895" y="8004933"/>
            <a:ext cx="23631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79 600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6" grpId="0" animBg="1"/>
      <p:bldP spid="47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457200"/>
            <a:ext cx="3048000" cy="712232"/>
            <a:chOff x="1470819" y="1943100"/>
            <a:chExt cx="1765314" cy="71223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78769" cy="707886"/>
              <a:chOff x="1737519" y="1943100"/>
              <a:chExt cx="578769" cy="70788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51167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17614" cy="70788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?</a:t>
              </a:r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AED5A6E2-9CF1-76DF-2EB1-377061CC68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9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719" y="1952482"/>
            <a:ext cx="15147436" cy="3914918"/>
          </a:xfrm>
          <a:prstGeom prst="rect">
            <a:avLst/>
          </a:prstGeom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8425BE0-FAC8-55AB-6326-8C4858CAB957}"/>
              </a:ext>
            </a:extLst>
          </p:cNvPr>
          <p:cNvSpPr/>
          <p:nvPr/>
        </p:nvSpPr>
        <p:spPr>
          <a:xfrm>
            <a:off x="10149437" y="2218492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67 240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F046F791-4312-3A6C-BCDD-D8A7C699D3F4}"/>
              </a:ext>
            </a:extLst>
          </p:cNvPr>
          <p:cNvSpPr/>
          <p:nvPr/>
        </p:nvSpPr>
        <p:spPr>
          <a:xfrm>
            <a:off x="13233352" y="2223356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67 250</a:t>
            </a: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A34AA1DC-806B-C274-FDA9-E642EFE7D845}"/>
              </a:ext>
            </a:extLst>
          </p:cNvPr>
          <p:cNvSpPr/>
          <p:nvPr/>
        </p:nvSpPr>
        <p:spPr>
          <a:xfrm>
            <a:off x="7121433" y="3549562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46 800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D85C9EF9-B1BF-592D-D376-9FFE7E59D19F}"/>
              </a:ext>
            </a:extLst>
          </p:cNvPr>
          <p:cNvSpPr/>
          <p:nvPr/>
        </p:nvSpPr>
        <p:spPr>
          <a:xfrm>
            <a:off x="13213897" y="3544700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47 000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1826DA12-F5BE-EFDC-2CC3-64FF98A96F85}"/>
              </a:ext>
            </a:extLst>
          </p:cNvPr>
          <p:cNvSpPr/>
          <p:nvPr/>
        </p:nvSpPr>
        <p:spPr>
          <a:xfrm>
            <a:off x="4050197" y="4885492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80 000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DC1BBF7E-367A-DC92-AD8A-09236B514AAD}"/>
              </a:ext>
            </a:extLst>
          </p:cNvPr>
          <p:cNvSpPr/>
          <p:nvPr/>
        </p:nvSpPr>
        <p:spPr>
          <a:xfrm>
            <a:off x="13213897" y="4866044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83 000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64D271B-A2E8-D2CF-5F2F-775B2AC55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339237"/>
            <a:ext cx="16276638" cy="5681995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89933" y="76200"/>
            <a:ext cx="15873186" cy="1263037"/>
            <a:chOff x="-1921047" y="1943100"/>
            <a:chExt cx="15269547" cy="138934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74731" cy="738664"/>
              <a:chOff x="1737519" y="1943100"/>
              <a:chExt cx="574731" cy="738664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2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507641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200" b="1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-1921047" y="1947446"/>
              <a:ext cx="15269547" cy="1384995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200" b="1" i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3. </a:t>
              </a:r>
              <a:r>
                <a:rPr lang="vi-VN" sz="4200" b="1" i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Khoảng </a:t>
              </a:r>
              <a:r>
                <a:rPr lang="vi-VN" sz="4200" b="1" i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cách từ vị trí ong vàng đến các vườn hoa được cho như hình sau: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46839" y="7021232"/>
            <a:ext cx="13430280" cy="198560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 vị trí ong vàng đến vườn hoa nào xa nhất? </a:t>
            </a:r>
            <a:endParaRPr lang="en-US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4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 </a:t>
            </a:r>
            <a:r>
              <a:rPr lang="vi-VN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vị trí ong vàng đến vườn hoa nào gần nhất?</a:t>
            </a:r>
            <a:endParaRPr lang="en-US" sz="4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98475" y="381000"/>
            <a:ext cx="1943247" cy="681454"/>
            <a:chOff x="1470819" y="1943100"/>
            <a:chExt cx="194324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95547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Đ, S?</a:t>
              </a:r>
            </a:p>
          </p:txBody>
        </p:sp>
      </p:grpSp>
      <p:sp>
        <p:nvSpPr>
          <p:cNvPr id="24" name="Text Box 14">
            <a:extLst>
              <a:ext uri="{FF2B5EF4-FFF2-40B4-BE49-F238E27FC236}">
                <a16:creationId xmlns:a16="http://schemas.microsoft.com/office/drawing/2014/main" id="{29EF0162-6AAD-9735-1BF1-FE2EDF58B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9" y="1595854"/>
            <a:ext cx="5478463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a) 62 820 &gt; 7 382</a:t>
            </a:r>
          </a:p>
        </p:txBody>
      </p:sp>
      <p:sp>
        <p:nvSpPr>
          <p:cNvPr id="25" name="Text Box 14">
            <a:extLst>
              <a:ext uri="{FF2B5EF4-FFF2-40B4-BE49-F238E27FC236}">
                <a16:creationId xmlns:a16="http://schemas.microsoft.com/office/drawing/2014/main" id="{703A02CF-14E3-F2FA-6A97-A23095AA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826" y="1606987"/>
            <a:ext cx="6243638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 52 794 &lt; 60 000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97D75F0F-71C0-8EBD-C7AD-38E4B0E2A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20" y="3529429"/>
            <a:ext cx="4895056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c) 8 000 + 400 &gt; 9 000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F2B22E5-0EB5-39A4-F3B0-2DA2C5323278}"/>
              </a:ext>
            </a:extLst>
          </p:cNvPr>
          <p:cNvSpPr/>
          <p:nvPr/>
        </p:nvSpPr>
        <p:spPr>
          <a:xfrm>
            <a:off x="5184776" y="1438016"/>
            <a:ext cx="857250" cy="730250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90ADF20-E73C-4F0F-51F7-DC9882C1DB2B}"/>
              </a:ext>
            </a:extLst>
          </p:cNvPr>
          <p:cNvSpPr/>
          <p:nvPr/>
        </p:nvSpPr>
        <p:spPr>
          <a:xfrm>
            <a:off x="12665871" y="1442916"/>
            <a:ext cx="857250" cy="728663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1346A38-29CA-05B1-203E-0DBEB7D214B8}"/>
              </a:ext>
            </a:extLst>
          </p:cNvPr>
          <p:cNvSpPr/>
          <p:nvPr/>
        </p:nvSpPr>
        <p:spPr>
          <a:xfrm>
            <a:off x="5178426" y="3449260"/>
            <a:ext cx="857250" cy="730250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3EF41CE-EFC5-E832-C927-BB29AD6DC947}"/>
              </a:ext>
            </a:extLst>
          </p:cNvPr>
          <p:cNvSpPr/>
          <p:nvPr/>
        </p:nvSpPr>
        <p:spPr>
          <a:xfrm>
            <a:off x="5184776" y="1438016"/>
            <a:ext cx="857250" cy="72866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130075A-564D-6001-E761-F781CE753082}"/>
              </a:ext>
            </a:extLst>
          </p:cNvPr>
          <p:cNvSpPr/>
          <p:nvPr/>
        </p:nvSpPr>
        <p:spPr>
          <a:xfrm>
            <a:off x="12669840" y="1438016"/>
            <a:ext cx="857250" cy="72866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583C623-FFAF-AD70-3E8D-51774BDF7255}"/>
              </a:ext>
            </a:extLst>
          </p:cNvPr>
          <p:cNvSpPr/>
          <p:nvPr/>
        </p:nvSpPr>
        <p:spPr>
          <a:xfrm>
            <a:off x="5184776" y="3442116"/>
            <a:ext cx="857250" cy="7302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1DBC1250-E3D7-11D9-C02D-6D64C4353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826" y="3511967"/>
            <a:ext cx="4895057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d) 5 400 – 400 = 5 000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564786A-C2A1-E75E-655C-29B59B03CF27}"/>
              </a:ext>
            </a:extLst>
          </p:cNvPr>
          <p:cNvSpPr/>
          <p:nvPr/>
        </p:nvSpPr>
        <p:spPr>
          <a:xfrm>
            <a:off x="12665871" y="3449260"/>
            <a:ext cx="857250" cy="730250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FBF2751-5418-BF6E-48A4-348C3362848D}"/>
              </a:ext>
            </a:extLst>
          </p:cNvPr>
          <p:cNvSpPr/>
          <p:nvPr/>
        </p:nvSpPr>
        <p:spPr>
          <a:xfrm>
            <a:off x="12638883" y="3456440"/>
            <a:ext cx="857250" cy="7302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4404519" y="3505200"/>
            <a:ext cx="79248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</a:t>
            </a:r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ÀO 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A56F1CDB-2796-4558-BF0D-6CA225C17F32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b:\uFFFDN{44C9C380-D2AB-4688-94B4-9598F3A00778}&quot;,&quot;C:\\Users\\SURFACE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 62 Luyen tap chung Trang 66 T1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69234B3-D0C9-4CDA-8105-A14BAF67D5D5}:29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442B9B4-5CDF-42F8-BE0E-60DFA410C8C6}:2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9374D27-1869-4856-BF75-33E95E4C3D14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7A08C6-94A4-456F-84AF-9862E2398179}:26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02D74AE-3290-4697-BB5D-1C93FBFFD9E5}:26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B58B08F-6F47-421A-8155-BA87C6CC4A1C}:26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F398873-26E4-44C6-A46A-7476B8CBB7C8}:26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</TotalTime>
  <Words>212</Words>
  <Application>Microsoft Office PowerPoint</Application>
  <PresentationFormat>Custom</PresentationFormat>
  <Paragraphs>60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.VnExoticH</vt:lpstr>
      <vt:lpstr>Arial</vt:lpstr>
      <vt:lpstr>Calibri</vt:lpstr>
      <vt:lpstr>Calibri Light</vt:lpstr>
      <vt:lpstr>Tahoma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62 Luyen tap chung Trang 66 T1</dc:title>
  <dc:creator>Admin</dc:creator>
  <cp:lastModifiedBy>SURFACE</cp:lastModifiedBy>
  <cp:revision>179</cp:revision>
  <dcterms:created xsi:type="dcterms:W3CDTF">2022-07-10T01:37:20Z</dcterms:created>
  <dcterms:modified xsi:type="dcterms:W3CDTF">2025-03-26T09:07:49Z</dcterms:modified>
</cp:coreProperties>
</file>