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heme/theme5.xml" ContentType="application/vnd.openxmlformats-officedocument.theme+xml"/>
  <Override PartName="/ppt/tags/tag126.xml" ContentType="application/vnd.openxmlformats-officedocument.presentationml.tags+xml"/>
  <Override PartName="/ppt/notesSlides/notesSlide1.xml" ContentType="application/vnd.openxmlformats-officedocument.presentationml.notesSlide+xml"/>
  <Override PartName="/ppt/tags/tag127.xml" ContentType="application/vnd.openxmlformats-officedocument.presentationml.tags+xml"/>
  <Override PartName="/ppt/notesSlides/notesSlide2.xml" ContentType="application/vnd.openxmlformats-officedocument.presentationml.notesSlide+xml"/>
  <Override PartName="/ppt/tags/tag128.xml" ContentType="application/vnd.openxmlformats-officedocument.presentationml.tags+xml"/>
  <Override PartName="/ppt/notesSlides/notesSlide3.xml" ContentType="application/vnd.openxmlformats-officedocument.presentationml.notesSlide+xml"/>
  <Override PartName="/ppt/tags/tag129.xml" ContentType="application/vnd.openxmlformats-officedocument.presentationml.tags+xml"/>
  <Override PartName="/ppt/notesSlides/notesSlide4.xml" ContentType="application/vnd.openxmlformats-officedocument.presentationml.notesSlide+xml"/>
  <Override PartName="/ppt/tags/tag130.xml" ContentType="application/vnd.openxmlformats-officedocument.presentationml.tags+xml"/>
  <Override PartName="/ppt/notesSlides/notesSlide5.xml" ContentType="application/vnd.openxmlformats-officedocument.presentationml.notesSlide+xml"/>
  <Override PartName="/ppt/tags/tag131.xml" ContentType="application/vnd.openxmlformats-officedocument.presentationml.tags+xml"/>
  <Override PartName="/ppt/notesSlides/notesSlide6.xml" ContentType="application/vnd.openxmlformats-officedocument.presentationml.notesSlide+xml"/>
  <Override PartName="/ppt/tags/tag132.xml" ContentType="application/vnd.openxmlformats-officedocument.presentationml.tags+xml"/>
  <Override PartName="/ppt/notesSlides/notesSlide7.xml" ContentType="application/vnd.openxmlformats-officedocument.presentationml.notesSlide+xml"/>
  <Override PartName="/ppt/tags/tag133.xml" ContentType="application/vnd.openxmlformats-officedocument.presentationml.tags+xml"/>
  <Override PartName="/ppt/notesSlides/notesSlide8.xml" ContentType="application/vnd.openxmlformats-officedocument.presentationml.notesSlide+xml"/>
  <Override PartName="/ppt/tags/tag134.xml" ContentType="application/vnd.openxmlformats-officedocument.presentationml.tags+xml"/>
  <Override PartName="/ppt/notesSlides/notesSlide9.xml" ContentType="application/vnd.openxmlformats-officedocument.presentationml.notesSlide+xml"/>
  <Override PartName="/ppt/tags/tag135.xml" ContentType="application/vnd.openxmlformats-officedocument.presentationml.tags+xml"/>
  <Override PartName="/ppt/notesSlides/notesSlide10.xml" ContentType="application/vnd.openxmlformats-officedocument.presentationml.notesSlide+xml"/>
  <Override PartName="/ppt/tags/tag136.xml" ContentType="application/vnd.openxmlformats-officedocument.presentationml.tags+xml"/>
  <Override PartName="/ppt/notesSlides/notesSlide11.xml" ContentType="application/vnd.openxmlformats-officedocument.presentationml.notesSlide+xml"/>
  <Override PartName="/ppt/tags/tag137.xml" ContentType="application/vnd.openxmlformats-officedocument.presentationml.tags+xml"/>
  <Override PartName="/ppt/notesSlides/notesSlide12.xml" ContentType="application/vnd.openxmlformats-officedocument.presentationml.notesSlide+xml"/>
  <Override PartName="/ppt/tags/tag138.xml" ContentType="application/vnd.openxmlformats-officedocument.presentationml.tags+xml"/>
  <Override PartName="/ppt/notesSlides/notesSlide13.xml" ContentType="application/vnd.openxmlformats-officedocument.presentationml.notesSlide+xml"/>
  <Override PartName="/ppt/tags/tag139.xml" ContentType="application/vnd.openxmlformats-officedocument.presentationml.tags+xml"/>
  <Override PartName="/ppt/notesSlides/notesSlide14.xml" ContentType="application/vnd.openxmlformats-officedocument.presentationml.notesSlide+xml"/>
  <Override PartName="/ppt/tags/tag140.xml" ContentType="application/vnd.openxmlformats-officedocument.presentationml.tags+xml"/>
  <Override PartName="/ppt/notesSlides/notesSlide15.xml" ContentType="application/vnd.openxmlformats-officedocument.presentationml.notesSlide+xml"/>
  <Override PartName="/ppt/tags/tag141.xml" ContentType="application/vnd.openxmlformats-officedocument.presentationml.tags+xml"/>
  <Override PartName="/ppt/notesSlides/notesSlide16.xml" ContentType="application/vnd.openxmlformats-officedocument.presentationml.notesSlide+xml"/>
  <Override PartName="/ppt/tags/tag142.xml" ContentType="application/vnd.openxmlformats-officedocument.presentationml.tags+xml"/>
  <Override PartName="/ppt/notesSlides/notesSlide17.xml" ContentType="application/vnd.openxmlformats-officedocument.presentationml.notesSlide+xml"/>
  <Override PartName="/ppt/tags/tag143.xml" ContentType="application/vnd.openxmlformats-officedocument.presentationml.tags+xml"/>
  <Override PartName="/ppt/notesSlides/notesSlide18.xml" ContentType="application/vnd.openxmlformats-officedocument.presentationml.notesSlide+xml"/>
  <Override PartName="/ppt/tags/tag144.xml" ContentType="application/vnd.openxmlformats-officedocument.presentationml.tags+xml"/>
  <Override PartName="/ppt/notesSlides/notesSlide19.xml" ContentType="application/vnd.openxmlformats-officedocument.presentationml.notesSlide+xml"/>
  <Override PartName="/ppt/tags/tag145.xml" ContentType="application/vnd.openxmlformats-officedocument.presentationml.tags+xml"/>
  <Override PartName="/ppt/notesSlides/notesSlide20.xml" ContentType="application/vnd.openxmlformats-officedocument.presentationml.notesSlide+xml"/>
  <Override PartName="/ppt/tags/tag146.xml" ContentType="application/vnd.openxmlformats-officedocument.presentationml.tags+xml"/>
  <Override PartName="/ppt/notesSlides/notesSlide21.xml" ContentType="application/vnd.openxmlformats-officedocument.presentationml.notesSlide+xml"/>
  <Override PartName="/ppt/tags/tag147.xml" ContentType="application/vnd.openxmlformats-officedocument.presentationml.tags+xml"/>
  <Override PartName="/ppt/notesSlides/notesSlide22.xml" ContentType="application/vnd.openxmlformats-officedocument.presentationml.notesSlide+xml"/>
  <Override PartName="/ppt/tags/tag148.xml" ContentType="application/vnd.openxmlformats-officedocument.presentationml.tags+xml"/>
  <Override PartName="/ppt/notesSlides/notesSlide23.xml" ContentType="application/vnd.openxmlformats-officedocument.presentationml.notesSlide+xml"/>
  <Override PartName="/ppt/tags/tag149.xml" ContentType="application/vnd.openxmlformats-officedocument.presentationml.tags+xml"/>
  <Override PartName="/ppt/notesSlides/notesSlide24.xml" ContentType="application/vnd.openxmlformats-officedocument.presentationml.notesSlide+xml"/>
  <Override PartName="/ppt/tags/tag150.xml" ContentType="application/vnd.openxmlformats-officedocument.presentationml.tags+xml"/>
  <Override PartName="/ppt/notesSlides/notesSlide25.xml" ContentType="application/vnd.openxmlformats-officedocument.presentationml.notesSlide+xml"/>
  <Override PartName="/ppt/tags/tag151.xml" ContentType="application/vnd.openxmlformats-officedocument.presentationml.tags+xml"/>
  <Override PartName="/ppt/notesSlides/notesSlide26.xml" ContentType="application/vnd.openxmlformats-officedocument.presentationml.notesSlide+xml"/>
  <Override PartName="/ppt/tags/tag152.xml" ContentType="application/vnd.openxmlformats-officedocument.presentationml.tags+xml"/>
  <Override PartName="/ppt/notesSlides/notesSlide27.xml" ContentType="application/vnd.openxmlformats-officedocument.presentationml.notesSlide+xml"/>
  <Override PartName="/ppt/tags/tag153.xml" ContentType="application/vnd.openxmlformats-officedocument.presentationml.tags+xml"/>
  <Override PartName="/ppt/notesSlides/notesSlide28.xml" ContentType="application/vnd.openxmlformats-officedocument.presentationml.notesSlide+xml"/>
  <Override PartName="/ppt/tags/tag154.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3" r:id="rId4"/>
  </p:sldMasterIdLst>
  <p:notesMasterIdLst>
    <p:notesMasterId r:id="rId34"/>
  </p:notesMasterIdLst>
  <p:sldIdLst>
    <p:sldId id="257" r:id="rId5"/>
    <p:sldId id="258" r:id="rId6"/>
    <p:sldId id="291" r:id="rId7"/>
    <p:sldId id="261" r:id="rId8"/>
    <p:sldId id="306" r:id="rId9"/>
    <p:sldId id="288" r:id="rId10"/>
    <p:sldId id="307" r:id="rId11"/>
    <p:sldId id="477" r:id="rId12"/>
    <p:sldId id="478" r:id="rId13"/>
    <p:sldId id="479" r:id="rId14"/>
    <p:sldId id="480" r:id="rId15"/>
    <p:sldId id="481" r:id="rId16"/>
    <p:sldId id="483" r:id="rId17"/>
    <p:sldId id="482" r:id="rId18"/>
    <p:sldId id="484" r:id="rId19"/>
    <p:sldId id="485" r:id="rId20"/>
    <p:sldId id="270" r:id="rId21"/>
    <p:sldId id="487" r:id="rId22"/>
    <p:sldId id="488" r:id="rId23"/>
    <p:sldId id="284" r:id="rId24"/>
    <p:sldId id="486" r:id="rId25"/>
    <p:sldId id="489" r:id="rId26"/>
    <p:sldId id="490" r:id="rId27"/>
    <p:sldId id="491" r:id="rId28"/>
    <p:sldId id="492" r:id="rId29"/>
    <p:sldId id="493" r:id="rId30"/>
    <p:sldId id="301" r:id="rId31"/>
    <p:sldId id="287" r:id="rId32"/>
    <p:sldId id="761"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6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1</a:t>
            </a:fld>
            <a:endParaRPr lang="en-US"/>
          </a:p>
        </p:txBody>
      </p:sp>
    </p:spTree>
    <p:extLst>
      <p:ext uri="{BB962C8B-B14F-4D97-AF65-F5344CB8AC3E}">
        <p14:creationId xmlns:p14="http://schemas.microsoft.com/office/powerpoint/2010/main" val="330807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10</a:t>
            </a:fld>
            <a:endParaRPr lang="en-US"/>
          </a:p>
        </p:txBody>
      </p:sp>
    </p:spTree>
    <p:extLst>
      <p:ext uri="{BB962C8B-B14F-4D97-AF65-F5344CB8AC3E}">
        <p14:creationId xmlns:p14="http://schemas.microsoft.com/office/powerpoint/2010/main" val="2874530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11</a:t>
            </a:fld>
            <a:endParaRPr lang="en-US"/>
          </a:p>
        </p:txBody>
      </p:sp>
    </p:spTree>
    <p:extLst>
      <p:ext uri="{BB962C8B-B14F-4D97-AF65-F5344CB8AC3E}">
        <p14:creationId xmlns:p14="http://schemas.microsoft.com/office/powerpoint/2010/main" val="3445344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12</a:t>
            </a:fld>
            <a:endParaRPr lang="en-US"/>
          </a:p>
        </p:txBody>
      </p:sp>
    </p:spTree>
    <p:extLst>
      <p:ext uri="{BB962C8B-B14F-4D97-AF65-F5344CB8AC3E}">
        <p14:creationId xmlns:p14="http://schemas.microsoft.com/office/powerpoint/2010/main" val="1041893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13</a:t>
            </a:fld>
            <a:endParaRPr lang="en-US"/>
          </a:p>
        </p:txBody>
      </p:sp>
    </p:spTree>
    <p:extLst>
      <p:ext uri="{BB962C8B-B14F-4D97-AF65-F5344CB8AC3E}">
        <p14:creationId xmlns:p14="http://schemas.microsoft.com/office/powerpoint/2010/main" val="1236194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14</a:t>
            </a:fld>
            <a:endParaRPr lang="en-US"/>
          </a:p>
        </p:txBody>
      </p:sp>
    </p:spTree>
    <p:extLst>
      <p:ext uri="{BB962C8B-B14F-4D97-AF65-F5344CB8AC3E}">
        <p14:creationId xmlns:p14="http://schemas.microsoft.com/office/powerpoint/2010/main" val="1619190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15</a:t>
            </a:fld>
            <a:endParaRPr lang="en-US"/>
          </a:p>
        </p:txBody>
      </p:sp>
    </p:spTree>
    <p:extLst>
      <p:ext uri="{BB962C8B-B14F-4D97-AF65-F5344CB8AC3E}">
        <p14:creationId xmlns:p14="http://schemas.microsoft.com/office/powerpoint/2010/main" val="1105268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16</a:t>
            </a:fld>
            <a:endParaRPr lang="en-US"/>
          </a:p>
        </p:txBody>
      </p:sp>
    </p:spTree>
    <p:extLst>
      <p:ext uri="{BB962C8B-B14F-4D97-AF65-F5344CB8AC3E}">
        <p14:creationId xmlns:p14="http://schemas.microsoft.com/office/powerpoint/2010/main" val="4064292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17</a:t>
            </a:fld>
            <a:endParaRPr lang="en-US"/>
          </a:p>
        </p:txBody>
      </p:sp>
    </p:spTree>
    <p:extLst>
      <p:ext uri="{BB962C8B-B14F-4D97-AF65-F5344CB8AC3E}">
        <p14:creationId xmlns:p14="http://schemas.microsoft.com/office/powerpoint/2010/main" val="1812188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702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2</a:t>
            </a:fld>
            <a:endParaRPr lang="en-US"/>
          </a:p>
        </p:txBody>
      </p:sp>
    </p:spTree>
    <p:extLst>
      <p:ext uri="{BB962C8B-B14F-4D97-AF65-F5344CB8AC3E}">
        <p14:creationId xmlns:p14="http://schemas.microsoft.com/office/powerpoint/2010/main" val="1606081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20</a:t>
            </a:fld>
            <a:endParaRPr lang="en-US"/>
          </a:p>
        </p:txBody>
      </p:sp>
    </p:spTree>
    <p:extLst>
      <p:ext uri="{BB962C8B-B14F-4D97-AF65-F5344CB8AC3E}">
        <p14:creationId xmlns:p14="http://schemas.microsoft.com/office/powerpoint/2010/main" val="957663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21</a:t>
            </a:fld>
            <a:endParaRPr lang="en-US"/>
          </a:p>
        </p:txBody>
      </p:sp>
    </p:spTree>
    <p:extLst>
      <p:ext uri="{BB962C8B-B14F-4D97-AF65-F5344CB8AC3E}">
        <p14:creationId xmlns:p14="http://schemas.microsoft.com/office/powerpoint/2010/main" val="595833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22</a:t>
            </a:fld>
            <a:endParaRPr lang="en-US"/>
          </a:p>
        </p:txBody>
      </p:sp>
    </p:spTree>
    <p:extLst>
      <p:ext uri="{BB962C8B-B14F-4D97-AF65-F5344CB8AC3E}">
        <p14:creationId xmlns:p14="http://schemas.microsoft.com/office/powerpoint/2010/main" val="4183171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6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24</a:t>
            </a:fld>
            <a:endParaRPr lang="en-US"/>
          </a:p>
        </p:txBody>
      </p:sp>
    </p:spTree>
    <p:extLst>
      <p:ext uri="{BB962C8B-B14F-4D97-AF65-F5344CB8AC3E}">
        <p14:creationId xmlns:p14="http://schemas.microsoft.com/office/powerpoint/2010/main" val="3805642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25</a:t>
            </a:fld>
            <a:endParaRPr lang="en-US"/>
          </a:p>
        </p:txBody>
      </p:sp>
    </p:spTree>
    <p:extLst>
      <p:ext uri="{BB962C8B-B14F-4D97-AF65-F5344CB8AC3E}">
        <p14:creationId xmlns:p14="http://schemas.microsoft.com/office/powerpoint/2010/main" val="1182167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26</a:t>
            </a:fld>
            <a:endParaRPr lang="en-US"/>
          </a:p>
        </p:txBody>
      </p:sp>
    </p:spTree>
    <p:extLst>
      <p:ext uri="{BB962C8B-B14F-4D97-AF65-F5344CB8AC3E}">
        <p14:creationId xmlns:p14="http://schemas.microsoft.com/office/powerpoint/2010/main" val="520135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27</a:t>
            </a:fld>
            <a:endParaRPr lang="en-US"/>
          </a:p>
        </p:txBody>
      </p:sp>
    </p:spTree>
    <p:extLst>
      <p:ext uri="{BB962C8B-B14F-4D97-AF65-F5344CB8AC3E}">
        <p14:creationId xmlns:p14="http://schemas.microsoft.com/office/powerpoint/2010/main" val="546022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29</a:t>
            </a:fld>
            <a:endParaRPr lang="en-US"/>
          </a:p>
        </p:txBody>
      </p:sp>
    </p:spTree>
    <p:extLst>
      <p:ext uri="{BB962C8B-B14F-4D97-AF65-F5344CB8AC3E}">
        <p14:creationId xmlns:p14="http://schemas.microsoft.com/office/powerpoint/2010/main" val="2673200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3</a:t>
            </a:fld>
            <a:endParaRPr lang="en-US"/>
          </a:p>
        </p:txBody>
      </p:sp>
    </p:spTree>
    <p:extLst>
      <p:ext uri="{BB962C8B-B14F-4D97-AF65-F5344CB8AC3E}">
        <p14:creationId xmlns:p14="http://schemas.microsoft.com/office/powerpoint/2010/main" val="133080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4</a:t>
            </a:fld>
            <a:endParaRPr lang="en-US"/>
          </a:p>
        </p:txBody>
      </p:sp>
    </p:spTree>
    <p:extLst>
      <p:ext uri="{BB962C8B-B14F-4D97-AF65-F5344CB8AC3E}">
        <p14:creationId xmlns:p14="http://schemas.microsoft.com/office/powerpoint/2010/main" val="1998814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5</a:t>
            </a:fld>
            <a:endParaRPr lang="en-US"/>
          </a:p>
        </p:txBody>
      </p:sp>
    </p:spTree>
    <p:extLst>
      <p:ext uri="{BB962C8B-B14F-4D97-AF65-F5344CB8AC3E}">
        <p14:creationId xmlns:p14="http://schemas.microsoft.com/office/powerpoint/2010/main" val="269921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6</a:t>
            </a:fld>
            <a:endParaRPr lang="en-US"/>
          </a:p>
        </p:txBody>
      </p:sp>
    </p:spTree>
    <p:extLst>
      <p:ext uri="{BB962C8B-B14F-4D97-AF65-F5344CB8AC3E}">
        <p14:creationId xmlns:p14="http://schemas.microsoft.com/office/powerpoint/2010/main" val="279341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7</a:t>
            </a:fld>
            <a:endParaRPr lang="en-US"/>
          </a:p>
        </p:txBody>
      </p:sp>
    </p:spTree>
    <p:extLst>
      <p:ext uri="{BB962C8B-B14F-4D97-AF65-F5344CB8AC3E}">
        <p14:creationId xmlns:p14="http://schemas.microsoft.com/office/powerpoint/2010/main" val="1368913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82D4D5-9E39-4219-B4FE-319D1C4C0E41}" type="slidenum">
              <a:rPr lang="en-US" smtClean="0"/>
              <a:t>9</a:t>
            </a:fld>
            <a:endParaRPr lang="en-US"/>
          </a:p>
        </p:txBody>
      </p:sp>
    </p:spTree>
    <p:extLst>
      <p:ext uri="{BB962C8B-B14F-4D97-AF65-F5344CB8AC3E}">
        <p14:creationId xmlns:p14="http://schemas.microsoft.com/office/powerpoint/2010/main" val="5301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Master" Target="../slideMasters/slideMaster4.xml"/><Relationship Id="rId5" Type="http://schemas.openxmlformats.org/officeDocument/2006/relationships/tags" Target="../tags/tag74.xml"/><Relationship Id="rId4" Type="http://schemas.openxmlformats.org/officeDocument/2006/relationships/tags" Target="../tags/tag7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Master" Target="../slideMasters/slideMaster4.xml"/><Relationship Id="rId5" Type="http://schemas.openxmlformats.org/officeDocument/2006/relationships/tags" Target="../tags/tag79.xml"/><Relationship Id="rId4" Type="http://schemas.openxmlformats.org/officeDocument/2006/relationships/tags" Target="../tags/tag78.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Master" Target="../slideMasters/slideMaster4.xml"/><Relationship Id="rId5" Type="http://schemas.openxmlformats.org/officeDocument/2006/relationships/tags" Target="../tags/tag84.xml"/><Relationship Id="rId4" Type="http://schemas.openxmlformats.org/officeDocument/2006/relationships/tags" Target="../tags/tag8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slideMaster" Target="../slideMasters/slideMaster4.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98.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9"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slideMaster" Target="../slideMasters/slideMaster4.xml"/><Relationship Id="rId4" Type="http://schemas.openxmlformats.org/officeDocument/2006/relationships/tags" Target="../tags/tag10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slideMaster" Target="../slideMasters/slideMaster4.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4.xml"/><Relationship Id="rId5" Type="http://schemas.openxmlformats.org/officeDocument/2006/relationships/tags" Target="../tags/tag116.xml"/><Relationship Id="rId4" Type="http://schemas.openxmlformats.org/officeDocument/2006/relationships/tags" Target="../tags/tag1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slideMaster" Target="../slideMasters/slideMaster4.xml"/><Relationship Id="rId4" Type="http://schemas.openxmlformats.org/officeDocument/2006/relationships/tags" Target="../tags/tag120.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Master" Target="../slideMasters/slideMaster4.xml"/><Relationship Id="rId5" Type="http://schemas.openxmlformats.org/officeDocument/2006/relationships/tags" Target="../tags/tag125.xml"/><Relationship Id="rId4" Type="http://schemas.openxmlformats.org/officeDocument/2006/relationships/tags" Target="../tags/tag12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2025/3/26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6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8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5307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89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5129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3/26/2025</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3493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3/26/2025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2025/3/26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25981787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3071133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549828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2025/3/26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9552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2025/3/26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047551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2025/3/26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9573792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2025/3/26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4969990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2025/3/26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044834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292261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2025/3/26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513101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1885758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2025/3/26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2025/3/26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2025/3/26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2025/3/26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ags" Target="../tags/tag64.xml"/><Relationship Id="rId18" Type="http://schemas.openxmlformats.org/officeDocument/2006/relationships/tags" Target="../tags/tag69.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17" Type="http://schemas.openxmlformats.org/officeDocument/2006/relationships/tags" Target="../tags/tag68.xml"/><Relationship Id="rId2" Type="http://schemas.openxmlformats.org/officeDocument/2006/relationships/slideLayout" Target="../slideLayouts/slideLayout32.xml"/><Relationship Id="rId16" Type="http://schemas.openxmlformats.org/officeDocument/2006/relationships/tags" Target="../tags/tag67.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ags" Target="../tags/tag66.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ags" Target="../tags/tag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2025/3/26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8" name="Picture 7" descr="A picture containing shape&#10;&#10;Description automatically generated">
            <a:extLst>
              <a:ext uri="{FF2B5EF4-FFF2-40B4-BE49-F238E27FC236}">
                <a16:creationId xmlns:a16="http://schemas.microsoft.com/office/drawing/2014/main" id="{8E796E06-54E8-4D99-B383-71D152A5656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66851" y="323849"/>
            <a:ext cx="1133475" cy="1133475"/>
          </a:xfrm>
          <a:prstGeom prst="rect">
            <a:avLst/>
          </a:prstGeom>
        </p:spPr>
      </p:pic>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1679191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2025/3/26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29351094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16.tiff"/><Relationship Id="rId2" Type="http://schemas.openxmlformats.org/officeDocument/2006/relationships/slideLayout" Target="../slideLayouts/slideLayout1.xml"/><Relationship Id="rId1" Type="http://schemas.openxmlformats.org/officeDocument/2006/relationships/tags" Target="../tags/tag12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35.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36.xml"/><Relationship Id="rId6" Type="http://schemas.openxmlformats.org/officeDocument/2006/relationships/image" Target="../media/image39.png"/><Relationship Id="rId5" Type="http://schemas.openxmlformats.org/officeDocument/2006/relationships/image" Target="../media/image37.emf"/><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7.xml"/><Relationship Id="rId6" Type="http://schemas.openxmlformats.org/officeDocument/2006/relationships/image" Target="../media/image40.png"/><Relationship Id="rId5" Type="http://schemas.openxmlformats.org/officeDocument/2006/relationships/image" Target="../media/image37.emf"/><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38.xml"/><Relationship Id="rId6" Type="http://schemas.openxmlformats.org/officeDocument/2006/relationships/image" Target="../media/image41.png"/><Relationship Id="rId5" Type="http://schemas.openxmlformats.org/officeDocument/2006/relationships/image" Target="../media/image37.emf"/><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39.xml"/><Relationship Id="rId6" Type="http://schemas.openxmlformats.org/officeDocument/2006/relationships/image" Target="../media/image42.png"/><Relationship Id="rId5" Type="http://schemas.openxmlformats.org/officeDocument/2006/relationships/image" Target="../media/image37.emf"/><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40.xml"/><Relationship Id="rId6" Type="http://schemas.openxmlformats.org/officeDocument/2006/relationships/image" Target="../media/image43.png"/><Relationship Id="rId5" Type="http://schemas.openxmlformats.org/officeDocument/2006/relationships/image" Target="../media/image37.emf"/><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41.xml"/><Relationship Id="rId6" Type="http://schemas.openxmlformats.org/officeDocument/2006/relationships/image" Target="../media/image44.png"/><Relationship Id="rId5" Type="http://schemas.openxmlformats.org/officeDocument/2006/relationships/image" Target="../media/image37.emf"/><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ags" Target="../tags/tag142.xml"/><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8.xml"/><Relationship Id="rId7" Type="http://schemas.openxmlformats.org/officeDocument/2006/relationships/image" Target="../media/image49.svg"/><Relationship Id="rId2" Type="http://schemas.openxmlformats.org/officeDocument/2006/relationships/slideLayout" Target="../slideLayouts/slideLayout26.xml"/><Relationship Id="rId1" Type="http://schemas.openxmlformats.org/officeDocument/2006/relationships/tags" Target="../tags/tag143.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9.xml"/><Relationship Id="rId7" Type="http://schemas.openxmlformats.org/officeDocument/2006/relationships/image" Target="../media/image49.svg"/><Relationship Id="rId2" Type="http://schemas.openxmlformats.org/officeDocument/2006/relationships/slideLayout" Target="../slideLayouts/slideLayout26.xml"/><Relationship Id="rId1" Type="http://schemas.openxmlformats.org/officeDocument/2006/relationships/tags" Target="../tags/tag144.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27.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xml"/><Relationship Id="rId1" Type="http://schemas.openxmlformats.org/officeDocument/2006/relationships/tags" Target="../tags/tag145.xml"/><Relationship Id="rId5" Type="http://schemas.openxmlformats.org/officeDocument/2006/relationships/image" Target="../media/image52.png"/><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21.xml"/><Relationship Id="rId7" Type="http://schemas.openxmlformats.org/officeDocument/2006/relationships/image" Target="../media/image21.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46.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4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3.xml"/><Relationship Id="rId7" Type="http://schemas.openxmlformats.org/officeDocument/2006/relationships/image" Target="../media/image33.png"/><Relationship Id="rId2" Type="http://schemas.openxmlformats.org/officeDocument/2006/relationships/slideLayout" Target="../slideLayouts/slideLayout19.xml"/><Relationship Id="rId1" Type="http://schemas.openxmlformats.org/officeDocument/2006/relationships/tags" Target="../tags/tag14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149.xml"/><Relationship Id="rId6" Type="http://schemas.openxmlformats.org/officeDocument/2006/relationships/image" Target="../media/image54.png"/><Relationship Id="rId5" Type="http://schemas.openxmlformats.org/officeDocument/2006/relationships/image" Target="../media/image37.emf"/><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xml"/><Relationship Id="rId1" Type="http://schemas.openxmlformats.org/officeDocument/2006/relationships/tags" Target="../tags/tag150.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tags" Target="../tags/tag151.xml"/><Relationship Id="rId5" Type="http://schemas.openxmlformats.org/officeDocument/2006/relationships/image" Target="../media/image52.pn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7.xml"/><Relationship Id="rId7" Type="http://schemas.openxmlformats.org/officeDocument/2006/relationships/image" Target="../media/image59.png"/><Relationship Id="rId2" Type="http://schemas.openxmlformats.org/officeDocument/2006/relationships/slideLayout" Target="../slideLayouts/slideLayout16.xml"/><Relationship Id="rId1" Type="http://schemas.openxmlformats.org/officeDocument/2006/relationships/tags" Target="../tags/tag15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6.xml"/><Relationship Id="rId1" Type="http://schemas.openxmlformats.org/officeDocument/2006/relationships/tags" Target="../tags/tag153.xml"/><Relationship Id="rId5" Type="http://schemas.openxmlformats.org/officeDocument/2006/relationships/image" Target="../media/image63.png"/><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1.xml"/><Relationship Id="rId1" Type="http://schemas.openxmlformats.org/officeDocument/2006/relationships/tags" Target="../tags/tag154.xml"/><Relationship Id="rId6" Type="http://schemas.openxmlformats.org/officeDocument/2006/relationships/hyperlink" Target="https://www.facebook.com/huongthaoGADT"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21.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28.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29.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21.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30.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3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image" Target="../media/image33.png"/><Relationship Id="rId2" Type="http://schemas.openxmlformats.org/officeDocument/2006/relationships/slideLayout" Target="../slideLayouts/slideLayout19.xml"/><Relationship Id="rId1" Type="http://schemas.openxmlformats.org/officeDocument/2006/relationships/tags" Target="../tags/tag13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34.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651246" y="-29210"/>
            <a:ext cx="13842612" cy="6916420"/>
            <a:chOff x="-2" y="-46"/>
            <a:chExt cx="19201"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1" y="-46"/>
              <a:ext cx="2419" cy="10892"/>
            </a:xfrm>
            <a:prstGeom prst="rect">
              <a:avLst/>
            </a:prstGeom>
          </p:spPr>
        </p:pic>
      </p:grpSp>
      <p:sp>
        <p:nvSpPr>
          <p:cNvPr id="11" name="任意多边形: 形状 10"/>
          <p:cNvSpPr/>
          <p:nvPr/>
        </p:nvSpPr>
        <p:spPr>
          <a:xfrm>
            <a:off x="-2514600" y="0"/>
            <a:ext cx="14593823"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5"/>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6"/>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7"/>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8"/>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7"/>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9"/>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10"/>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10"/>
          <a:srcRect/>
          <a:stretch>
            <a:fillRect/>
          </a:stretch>
        </p:blipFill>
        <p:spPr>
          <a:xfrm>
            <a:off x="1809750" y="-172085"/>
            <a:ext cx="1567815" cy="1567180"/>
          </a:xfrm>
          <a:prstGeom prst="rect">
            <a:avLst/>
          </a:prstGeom>
        </p:spPr>
      </p:pic>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1"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1"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1"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1"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1"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1"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id="{10F54285-C028-4864-999D-803B6A2B3F7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pic>
        <p:nvPicPr>
          <p:cNvPr id="3" name="Picture 2">
            <a:extLst>
              <a:ext uri="{FF2B5EF4-FFF2-40B4-BE49-F238E27FC236}">
                <a16:creationId xmlns:a16="http://schemas.microsoft.com/office/drawing/2014/main" id="{87FEAEEB-D9FA-4147-9092-B8EA6AF84820}"/>
              </a:ext>
            </a:extLst>
          </p:cNvPr>
          <p:cNvPicPr>
            <a:picLocks noChangeAspect="1"/>
          </p:cNvPicPr>
          <p:nvPr/>
        </p:nvPicPr>
        <p:blipFill>
          <a:blip r:embed="rId13"/>
          <a:stretch>
            <a:fillRect/>
          </a:stretch>
        </p:blipFill>
        <p:spPr>
          <a:xfrm>
            <a:off x="2377491" y="2154878"/>
            <a:ext cx="7608467" cy="1329043"/>
          </a:xfrm>
          <a:prstGeom prst="rect">
            <a:avLst/>
          </a:prstGeom>
        </p:spPr>
      </p:pic>
      <p:sp>
        <p:nvSpPr>
          <p:cNvPr id="4" name="TextBox 3">
            <a:extLst>
              <a:ext uri="{FF2B5EF4-FFF2-40B4-BE49-F238E27FC236}">
                <a16:creationId xmlns:a16="http://schemas.microsoft.com/office/drawing/2014/main" id="{2EA1A20A-49C4-4330-ABE7-5671FF3342C6}"/>
              </a:ext>
            </a:extLst>
          </p:cNvPr>
          <p:cNvSpPr txBox="1"/>
          <p:nvPr/>
        </p:nvSpPr>
        <p:spPr>
          <a:xfrm>
            <a:off x="5562600" y="3495675"/>
            <a:ext cx="2819400" cy="646331"/>
          </a:xfrm>
          <a:prstGeom prst="rect">
            <a:avLst/>
          </a:prstGeom>
          <a:noFill/>
        </p:spPr>
        <p:txBody>
          <a:bodyPr wrap="square" rtlCol="0">
            <a:spAutoFit/>
          </a:bodyPr>
          <a:lstStyle/>
          <a:p>
            <a:r>
              <a:rPr lang="en-US" sz="3600" dirty="0"/>
              <a:t>(</a:t>
            </a:r>
            <a:r>
              <a:rPr lang="en-US" sz="3600" dirty="0" err="1"/>
              <a:t>Tiết</a:t>
            </a:r>
            <a:r>
              <a:rPr lang="en-US" sz="3600" dirty="0"/>
              <a:t> 1)</a:t>
            </a:r>
          </a:p>
        </p:txBody>
      </p:sp>
      <p:pic>
        <p:nvPicPr>
          <p:cNvPr id="2" name="Picture 1">
            <a:extLst>
              <a:ext uri="{FF2B5EF4-FFF2-40B4-BE49-F238E27FC236}">
                <a16:creationId xmlns:a16="http://schemas.microsoft.com/office/drawing/2014/main" id="{F328DAA1-D6A4-4948-BF60-B9C9933418FA}"/>
              </a:ext>
            </a:extLst>
          </p:cNvPr>
          <p:cNvPicPr>
            <a:picLocks noChangeAspect="1"/>
          </p:cNvPicPr>
          <p:nvPr/>
        </p:nvPicPr>
        <p:blipFill>
          <a:blip r:embed="rId14"/>
          <a:stretch>
            <a:fillRect/>
          </a:stretch>
        </p:blipFill>
        <p:spPr>
          <a:xfrm>
            <a:off x="3054985" y="975699"/>
            <a:ext cx="6245859" cy="963251"/>
          </a:xfrm>
          <a:prstGeom prst="rect">
            <a:avLst/>
          </a:prstGeom>
        </p:spPr>
      </p:pic>
      <p:sp>
        <p:nvSpPr>
          <p:cNvPr id="5" name="TextBox 4">
            <a:extLst>
              <a:ext uri="{FF2B5EF4-FFF2-40B4-BE49-F238E27FC236}">
                <a16:creationId xmlns:a16="http://schemas.microsoft.com/office/drawing/2014/main" id="{BAB13535-B2AC-482B-93C1-C482044911A2}"/>
              </a:ext>
            </a:extLst>
          </p:cNvPr>
          <p:cNvSpPr txBox="1"/>
          <p:nvPr/>
        </p:nvSpPr>
        <p:spPr>
          <a:xfrm>
            <a:off x="4785064" y="4530401"/>
            <a:ext cx="4740571" cy="523220"/>
          </a:xfrm>
          <a:prstGeom prst="rect">
            <a:avLst/>
          </a:prstGeom>
          <a:noFill/>
        </p:spPr>
        <p:txBody>
          <a:bodyPr wrap="square" rtlCol="0">
            <a:spAutoFit/>
          </a:bodyPr>
          <a:lstStyle/>
          <a:p>
            <a:r>
              <a:rPr lang="en-US" sz="2800" b="1" dirty="0" err="1">
                <a:solidFill>
                  <a:srgbClr val="FF0000"/>
                </a:solidFill>
              </a:rPr>
              <a:t>Giáo</a:t>
            </a:r>
            <a:r>
              <a:rPr lang="en-US" sz="2800" b="1" dirty="0">
                <a:solidFill>
                  <a:srgbClr val="FF0000"/>
                </a:solidFill>
              </a:rPr>
              <a:t> </a:t>
            </a:r>
            <a:r>
              <a:rPr lang="en-US" sz="2800" b="1" dirty="0" err="1">
                <a:solidFill>
                  <a:srgbClr val="FF0000"/>
                </a:solidFill>
              </a:rPr>
              <a:t>viên</a:t>
            </a:r>
            <a:r>
              <a:rPr lang="en-US" sz="2800" b="1" dirty="0">
                <a:solidFill>
                  <a:srgbClr val="FF0000"/>
                </a:solidFill>
              </a:rPr>
              <a:t> : </a:t>
            </a:r>
            <a:r>
              <a:rPr lang="en-US" sz="2800" b="1" dirty="0" err="1">
                <a:solidFill>
                  <a:srgbClr val="FF0000"/>
                </a:solidFill>
              </a:rPr>
              <a:t>Đặng</a:t>
            </a:r>
            <a:r>
              <a:rPr lang="en-US" sz="2800" b="1" dirty="0">
                <a:solidFill>
                  <a:srgbClr val="FF0000"/>
                </a:solidFill>
              </a:rPr>
              <a:t> </a:t>
            </a:r>
            <a:r>
              <a:rPr lang="en-US" sz="2800" b="1" dirty="0" err="1">
                <a:solidFill>
                  <a:srgbClr val="FF0000"/>
                </a:solidFill>
              </a:rPr>
              <a:t>Sĩ</a:t>
            </a:r>
            <a:r>
              <a:rPr lang="en-US" sz="2800" b="1" dirty="0">
                <a:solidFill>
                  <a:srgbClr val="FF0000"/>
                </a:solidFill>
              </a:rPr>
              <a:t> </a:t>
            </a:r>
            <a:r>
              <a:rPr lang="en-US" sz="2800" b="1" dirty="0" err="1">
                <a:solidFill>
                  <a:srgbClr val="FF0000"/>
                </a:solidFill>
              </a:rPr>
              <a:t>Trung</a:t>
            </a:r>
            <a:endParaRPr lang="en-US" sz="2800" b="1" dirty="0">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dissolv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nhỏ đang buông diều gương mặt cảm xúc vui và thích thú.</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6A95F43-D543-4AF8-A50F-1FF1D2FA73E2}"/>
              </a:ext>
            </a:extLst>
          </p:cNvPr>
          <p:cNvPicPr>
            <a:picLocks noChangeAspect="1"/>
          </p:cNvPicPr>
          <p:nvPr/>
        </p:nvPicPr>
        <p:blipFill>
          <a:blip r:embed="rId6"/>
          <a:stretch>
            <a:fillRect/>
          </a:stretch>
        </p:blipFill>
        <p:spPr>
          <a:xfrm>
            <a:off x="538162" y="1843087"/>
            <a:ext cx="3620889" cy="3024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trấn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44AAE3FB-E0CE-4F39-A0A4-83D882F4FDFC}"/>
              </a:ext>
            </a:extLst>
          </p:cNvPr>
          <p:cNvPicPr>
            <a:picLocks noChangeAspect="1"/>
          </p:cNvPicPr>
          <p:nvPr/>
        </p:nvPicPr>
        <p:blipFill>
          <a:blip r:embed="rId6"/>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trong bức tranh đi ngủ đúng giờ trước 11h đêm.</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1891FD0F-17FD-4B06-911E-D1CB626EDA99}"/>
              </a:ext>
            </a:extLst>
          </p:cNvPr>
          <p:cNvPicPr>
            <a:picLocks noChangeAspect="1"/>
          </p:cNvPicPr>
          <p:nvPr/>
        </p:nvPicPr>
        <p:blipFill>
          <a:blip r:embed="rId6"/>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b="1"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908C700-8D5A-4AFA-B66F-D4C41360E6FC}"/>
              </a:ext>
            </a:extLst>
          </p:cNvPr>
          <p:cNvPicPr>
            <a:picLocks noChangeAspect="1"/>
          </p:cNvPicPr>
          <p:nvPr/>
        </p:nvPicPr>
        <p:blipFill>
          <a:blip r:embed="rId6"/>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C87AF820-B106-43B2-9E48-BB850E7BFACD}"/>
              </a:ext>
            </a:extLst>
          </p:cNvPr>
          <p:cNvPicPr>
            <a:picLocks noChangeAspect="1"/>
          </p:cNvPicPr>
          <p:nvPr/>
        </p:nvPicPr>
        <p:blipFill>
          <a:blip r:embed="rId6"/>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nhỏ bị tách ra bị các các xa lánh </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6D3F80EA-5C6E-4CBF-B4F4-3B7AE836C71F}"/>
              </a:ext>
            </a:extLst>
          </p:cNvPr>
          <p:cNvPicPr>
            <a:picLocks noChangeAspect="1"/>
          </p:cNvPicPr>
          <p:nvPr/>
        </p:nvPicPr>
        <p:blipFill>
          <a:blip r:embed="rId6"/>
          <a:stretch>
            <a:fillRect/>
          </a:stretch>
        </p:blipFill>
        <p:spPr>
          <a:xfrm>
            <a:off x="619125" y="1914525"/>
            <a:ext cx="334468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6290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a:t>
            </a:r>
            <a:r>
              <a:rPr lang="en-US" sz="3200" b="1" dirty="0" err="1">
                <a:solidFill>
                  <a:srgbClr val="002060"/>
                </a:solidFill>
                <a:latin typeface="Calibri" panose="020F0502020204030204" pitchFamily="34" charset="0"/>
                <a:cs typeface="Calibri" panose="020F0502020204030204" pitchFamily="34" charset="0"/>
              </a:rPr>
              <a:t>cãi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lộn</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244D6DFD-88F3-4665-9F46-2D20541C7DB2}"/>
              </a:ext>
            </a:extLst>
          </p:cNvPr>
          <p:cNvPicPr>
            <a:picLocks noChangeAspect="1"/>
          </p:cNvPicPr>
          <p:nvPr/>
        </p:nvPicPr>
        <p:blipFill>
          <a:blip r:embed="rId6"/>
          <a:stretch>
            <a:fillRect/>
          </a:stretch>
        </p:blipFill>
        <p:spPr>
          <a:xfrm>
            <a:off x="438150" y="1795462"/>
            <a:ext cx="3372586" cy="2976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067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Ngủ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giấc</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Ăn</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uống</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chất</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cs typeface="Arial" panose="020B0604020202020204" pitchFamily="34" charset="0"/>
              </a:rPr>
              <a:t>    </a:t>
            </a:r>
            <a:r>
              <a:rPr lang="vi-VN" sz="4800" i="1" dirty="0">
                <a:solidFill>
                  <a:prstClr val="black"/>
                </a:solidFill>
                <a:cs typeface="Arial" panose="020B0604020202020204" pitchFamily="34" charset="0"/>
              </a:rPr>
              <a:t>Nghỉ ngơi và vui chơi điều độ.</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Không sử dụng các chất kích thích như rượu, bia, thuốc lá,…</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custDataLst>
      <p:tags r:id="rId1"/>
    </p:custDataLst>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uống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1186288"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i="1" dirty="0">
                <a:solidFill>
                  <a:prstClr val="black"/>
                </a:solidFill>
                <a:latin typeface="Calibri" panose="020F0502020204030204"/>
                <a:cs typeface="Arial" panose="020B0604020202020204" pitchFamily="34" charset="0"/>
              </a:rPr>
              <a:t>Sử dụng các chất kích thích như rượu, bia, ma túy,…</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Calibri" panose="020F0502020204030204"/>
                <a:cs typeface="Arial" panose="020B0604020202020204" pitchFamily="34" charset="0"/>
              </a:rPr>
              <a:t>   </a:t>
            </a:r>
            <a:r>
              <a:rPr lang="vi-VN" sz="4800" i="1" dirty="0">
                <a:solidFill>
                  <a:prstClr val="black"/>
                </a:solidFill>
                <a:latin typeface="Calibri" panose="020F0502020204030204"/>
                <a:cs typeface="Arial" panose="020B0604020202020204" pitchFamily="34" charset="0"/>
              </a:rPr>
              <a:t>Vui chơi và vận động quá sức.</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0601" y="583560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6480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1" y="-46"/>
              <a:ext cx="2419" cy="10892"/>
            </a:xfrm>
            <a:prstGeom prst="rect">
              <a:avLst/>
            </a:prstGeom>
          </p:spPr>
        </p:pic>
      </p:gr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6"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思源黑体 CN Bold" panose="020B0800000000000000" charset="-122"/>
              </a:endParaRPr>
            </a:p>
          </p:txBody>
        </p:sp>
        <p:grpSp>
          <p:nvGrpSpPr>
            <p:cNvPr id="5"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6"/>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6"/>
              <a:srcRect r="83150"/>
              <a:stretch>
                <a:fillRect/>
              </a:stretch>
            </p:blipFill>
            <p:spPr>
              <a:xfrm rot="-19920000" flipH="1">
                <a:off x="12221" y="-883"/>
                <a:ext cx="1857" cy="1363"/>
              </a:xfrm>
              <a:prstGeom prst="rect">
                <a:avLst/>
              </a:prstGeom>
            </p:spPr>
          </p:pic>
        </p:grpSp>
      </p:grpSp>
      <p:grpSp>
        <p:nvGrpSpPr>
          <p:cNvPr id="24"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7"/>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8"/>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9"/>
            <a:srcRect/>
            <a:stretch>
              <a:fillRect/>
            </a:stretch>
          </p:blipFill>
          <p:spPr>
            <a:xfrm rot="18780000">
              <a:off x="2014" y="2039"/>
              <a:ext cx="1834" cy="1982"/>
            </a:xfrm>
            <a:prstGeom prst="rect">
              <a:avLst/>
            </a:prstGeom>
          </p:spPr>
        </p:pic>
      </p:grpSp>
      <p:grpSp>
        <p:nvGrpSpPr>
          <p:cNvPr id="41" name="组合 23">
            <a:extLst>
              <a:ext uri="{FF2B5EF4-FFF2-40B4-BE49-F238E27FC236}">
                <a16:creationId xmlns:a16="http://schemas.microsoft.com/office/drawing/2014/main"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id="{42EE11F0-C091-47C1-8B9B-C7DB88AF5E03}"/>
                </a:ext>
              </a:extLst>
            </p:cNvPr>
            <p:cNvPicPr>
              <a:picLocks noChangeAspect="1"/>
            </p:cNvPicPr>
            <p:nvPr/>
          </p:nvPicPr>
          <p:blipFill>
            <a:blip r:embed="rId7"/>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down)">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5016758"/>
          </a:xfrm>
          <a:prstGeom prst="rect">
            <a:avLst/>
          </a:prstGeom>
          <a:noFill/>
        </p:spPr>
        <p:txBody>
          <a:bodyPr wrap="square" rtlCol="0">
            <a:spAutoFit/>
          </a:bodyPr>
          <a:lstStyle/>
          <a:p>
            <a:pPr marL="457200" lvl="0" indent="-457200" algn="just">
              <a:buFont typeface="Arial" panose="020B0604020202020204" pitchFamily="34" charset="0"/>
              <a:buChar char="•"/>
            </a:pPr>
            <a:r>
              <a:rPr lang="nl-NL" sz="3200" b="1" i="1" dirty="0">
                <a:solidFill>
                  <a:srgbClr val="FFFF0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b="1" i="1" dirty="0">
                <a:solidFill>
                  <a:srgbClr val="FFFF00"/>
                </a:solidFill>
              </a:rPr>
              <a:t>Nhưng nếu chúng ta không biết cách chăm sóc cơ quan thần kinh dẫn đến nhiều loại bệnh phổ biến như đau đầu, bạn não, đột quỵ…</a:t>
            </a:r>
          </a:p>
          <a:p>
            <a:pPr lvl="0" algn="just"/>
            <a:r>
              <a:rPr lang="en-US" sz="3200" b="1" i="1" dirty="0" err="1">
                <a:solidFill>
                  <a:srgbClr val="FFFF00"/>
                </a:solidFill>
              </a:rPr>
              <a:t>Vì</a:t>
            </a:r>
            <a:r>
              <a:rPr lang="en-US" sz="3200" b="1" i="1" dirty="0">
                <a:solidFill>
                  <a:srgbClr val="FFFF00"/>
                </a:solidFill>
              </a:rPr>
              <a:t> </a:t>
            </a:r>
            <a:r>
              <a:rPr lang="en-US" sz="3200" b="1" i="1" dirty="0" err="1">
                <a:solidFill>
                  <a:srgbClr val="FFFF00"/>
                </a:solidFill>
              </a:rPr>
              <a:t>thế</a:t>
            </a:r>
            <a:r>
              <a:rPr lang="en-US" sz="3200" b="1" i="1" dirty="0">
                <a:solidFill>
                  <a:srgbClr val="FFFF00"/>
                </a:solidFill>
              </a:rPr>
              <a:t> </a:t>
            </a:r>
            <a:r>
              <a:rPr lang="en-US" sz="3200" b="1" i="1" dirty="0" err="1">
                <a:solidFill>
                  <a:srgbClr val="FFFF00"/>
                </a:solidFill>
              </a:rPr>
              <a:t>chúng</a:t>
            </a:r>
            <a:r>
              <a:rPr lang="en-US" sz="3200" b="1" i="1" dirty="0">
                <a:solidFill>
                  <a:srgbClr val="FFFF00"/>
                </a:solidFill>
              </a:rPr>
              <a:t> ta </a:t>
            </a:r>
            <a:r>
              <a:rPr lang="en-US" sz="3200" b="1" i="1" dirty="0" err="1">
                <a:solidFill>
                  <a:srgbClr val="FFFF00"/>
                </a:solidFill>
              </a:rPr>
              <a:t>cần</a:t>
            </a:r>
            <a:r>
              <a:rPr lang="en-US" sz="3200" b="1" i="1" dirty="0">
                <a:solidFill>
                  <a:srgbClr val="FFFF00"/>
                </a:solidFill>
              </a:rPr>
              <a:t> </a:t>
            </a:r>
            <a:r>
              <a:rPr lang="en-US" sz="3200" b="1" i="1" dirty="0" err="1">
                <a:solidFill>
                  <a:srgbClr val="FFFF00"/>
                </a:solidFill>
              </a:rPr>
              <a:t>tránh</a:t>
            </a:r>
            <a:r>
              <a:rPr lang="en-US" sz="3200" b="1" i="1" dirty="0">
                <a:solidFill>
                  <a:srgbClr val="FFFF00"/>
                </a:solidFill>
              </a:rPr>
              <a:t> </a:t>
            </a:r>
            <a:r>
              <a:rPr lang="en-US" sz="3200" b="1" i="1" dirty="0" err="1">
                <a:solidFill>
                  <a:srgbClr val="FFFF00"/>
                </a:solidFill>
              </a:rPr>
              <a:t>những</a:t>
            </a:r>
            <a:r>
              <a:rPr lang="en-US" sz="3200" b="1" i="1" dirty="0">
                <a:solidFill>
                  <a:srgbClr val="FFFF00"/>
                </a:solidFill>
              </a:rPr>
              <a:t> </a:t>
            </a:r>
            <a:r>
              <a:rPr lang="en-US" sz="3200" b="1" i="1" dirty="0" err="1">
                <a:solidFill>
                  <a:srgbClr val="FFFF00"/>
                </a:solidFill>
              </a:rPr>
              <a:t>việc</a:t>
            </a:r>
            <a:r>
              <a:rPr lang="en-US" sz="3200" b="1" i="1" dirty="0">
                <a:solidFill>
                  <a:srgbClr val="FFFF00"/>
                </a:solidFill>
              </a:rPr>
              <a:t> </a:t>
            </a:r>
            <a:r>
              <a:rPr lang="en-US" sz="3200" b="1" i="1" dirty="0" err="1">
                <a:solidFill>
                  <a:srgbClr val="FFFF00"/>
                </a:solidFill>
              </a:rPr>
              <a:t>làm</a:t>
            </a:r>
            <a:r>
              <a:rPr lang="en-US" sz="3200" b="1" i="1" dirty="0">
                <a:solidFill>
                  <a:srgbClr val="FFFF00"/>
                </a:solidFill>
              </a:rPr>
              <a:t> </a:t>
            </a:r>
            <a:r>
              <a:rPr lang="en-US" sz="3200" b="1" i="1" dirty="0" err="1">
                <a:solidFill>
                  <a:srgbClr val="FFFF00"/>
                </a:solidFill>
              </a:rPr>
              <a:t>ảnh</a:t>
            </a:r>
            <a:r>
              <a:rPr lang="en-US" sz="3200" b="1" i="1" dirty="0">
                <a:solidFill>
                  <a:srgbClr val="FFFF00"/>
                </a:solidFill>
              </a:rPr>
              <a:t> </a:t>
            </a:r>
            <a:r>
              <a:rPr lang="en-US" sz="3200" b="1" i="1" dirty="0" err="1">
                <a:solidFill>
                  <a:srgbClr val="FFFF00"/>
                </a:solidFill>
              </a:rPr>
              <a:t>hưởng</a:t>
            </a:r>
            <a:r>
              <a:rPr lang="en-US" sz="3200" b="1" i="1" dirty="0">
                <a:solidFill>
                  <a:srgbClr val="FFFF00"/>
                </a:solidFill>
              </a:rPr>
              <a:t> </a:t>
            </a:r>
            <a:r>
              <a:rPr lang="en-US" sz="3200" b="1" i="1" dirty="0" err="1">
                <a:solidFill>
                  <a:srgbClr val="FFFF00"/>
                </a:solidFill>
              </a:rPr>
              <a:t>đến</a:t>
            </a:r>
            <a:r>
              <a:rPr lang="en-US" sz="3200" b="1" i="1" dirty="0">
                <a:solidFill>
                  <a:srgbClr val="FFFF00"/>
                </a:solidFill>
              </a:rPr>
              <a:t> </a:t>
            </a:r>
            <a:r>
              <a:rPr lang="en-US" sz="3200" b="1" i="1" dirty="0" err="1">
                <a:solidFill>
                  <a:srgbClr val="FFFF00"/>
                </a:solidFill>
              </a:rPr>
              <a:t>sức</a:t>
            </a:r>
            <a:r>
              <a:rPr lang="en-US" sz="3200" b="1" i="1" dirty="0">
                <a:solidFill>
                  <a:srgbClr val="FFFF00"/>
                </a:solidFill>
              </a:rPr>
              <a:t> </a:t>
            </a:r>
            <a:r>
              <a:rPr lang="en-US" sz="3200" b="1" i="1" dirty="0" err="1">
                <a:solidFill>
                  <a:srgbClr val="FFFF00"/>
                </a:solidFill>
              </a:rPr>
              <a:t>khỏe</a:t>
            </a:r>
            <a:r>
              <a:rPr lang="en-US" sz="3200" b="1" i="1" dirty="0">
                <a:solidFill>
                  <a:srgbClr val="FFFF00"/>
                </a:solidFill>
              </a:rPr>
              <a:t> </a:t>
            </a:r>
            <a:r>
              <a:rPr lang="en-US" sz="3200" b="1" i="1" dirty="0" err="1">
                <a:solidFill>
                  <a:srgbClr val="FFFF00"/>
                </a:solidFill>
              </a:rPr>
              <a:t>của</a:t>
            </a:r>
            <a:r>
              <a:rPr lang="en-US" sz="3200" b="1" i="1" dirty="0">
                <a:solidFill>
                  <a:srgbClr val="FFFF00"/>
                </a:solidFill>
              </a:rPr>
              <a:t> </a:t>
            </a:r>
            <a:r>
              <a:rPr lang="en-US" sz="3200" b="1" i="1" dirty="0" err="1">
                <a:solidFill>
                  <a:srgbClr val="FFFF00"/>
                </a:solidFill>
              </a:rPr>
              <a:t>các</a:t>
            </a:r>
            <a:r>
              <a:rPr lang="en-US" sz="3200" b="1" i="1" dirty="0">
                <a:solidFill>
                  <a:srgbClr val="FFFF00"/>
                </a:solidFill>
              </a:rPr>
              <a:t> </a:t>
            </a:r>
            <a:r>
              <a:rPr lang="en-US" sz="3200" b="1" i="1" dirty="0" err="1">
                <a:solidFill>
                  <a:srgbClr val="FFFF00"/>
                </a:solidFill>
              </a:rPr>
              <a:t>cơ</a:t>
            </a:r>
            <a:r>
              <a:rPr lang="en-US" sz="3200" b="1" i="1" dirty="0">
                <a:solidFill>
                  <a:srgbClr val="FFFF00"/>
                </a:solidFill>
              </a:rPr>
              <a:t> </a:t>
            </a:r>
            <a:r>
              <a:rPr lang="en-US" sz="3200" b="1" i="1" dirty="0" err="1">
                <a:solidFill>
                  <a:srgbClr val="FFFF00"/>
                </a:solidFill>
              </a:rPr>
              <a:t>quan</a:t>
            </a:r>
            <a:r>
              <a:rPr lang="en-US" sz="3200" b="1" i="1" dirty="0">
                <a:solidFill>
                  <a:srgbClr val="FFFF00"/>
                </a:solidFill>
              </a:rPr>
              <a:t> </a:t>
            </a:r>
            <a:r>
              <a:rPr lang="en-US" sz="3200" b="1" i="1" dirty="0" err="1">
                <a:solidFill>
                  <a:srgbClr val="FFFF00"/>
                </a:solidFill>
              </a:rPr>
              <a:t>thần</a:t>
            </a:r>
            <a:r>
              <a:rPr lang="en-US" sz="3200" b="1" i="1" dirty="0">
                <a:solidFill>
                  <a:srgbClr val="FFFF00"/>
                </a:solidFill>
              </a:rPr>
              <a:t> </a:t>
            </a:r>
            <a:r>
              <a:rPr lang="en-US" sz="3200" b="1" i="1" dirty="0" err="1">
                <a:solidFill>
                  <a:srgbClr val="FFFF00"/>
                </a:solidFill>
              </a:rPr>
              <a:t>kinh</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6"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7"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8"/>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9"/>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10"/>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1"/>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10"/>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2"/>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3"/>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3"/>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id="{FED4CEE8-7F29-4CD4-8316-4856BBD1EB54}"/>
              </a:ext>
            </a:extLst>
          </p:cNvPr>
          <p:cNvPicPr>
            <a:picLocks noChangeAspect="1"/>
          </p:cNvPicPr>
          <p:nvPr/>
        </p:nvPicPr>
        <p:blipFill>
          <a:blip r:embed="rId14"/>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F7C50F59-F032-41A9-A3FE-62CB28E8115B}"/>
              </a:ext>
            </a:extLst>
          </p:cNvPr>
          <p:cNvPicPr>
            <a:picLocks noChangeAspect="1"/>
          </p:cNvPicPr>
          <p:nvPr/>
        </p:nvPicPr>
        <p:blipFill>
          <a:blip r:embed="rId5"/>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086EC63-C64C-4D45-ABA8-D1ACD76B4AD5}"/>
              </a:ext>
            </a:extLst>
          </p:cNvPr>
          <p:cNvPicPr>
            <a:picLocks noChangeAspect="1"/>
          </p:cNvPicPr>
          <p:nvPr/>
        </p:nvPicPr>
        <p:blipFill>
          <a:blip r:embed="rId6"/>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custDataLst>
      <p:tags r:id="rId1"/>
    </p:custDataLst>
    <p:extLst>
      <p:ext uri="{BB962C8B-B14F-4D97-AF65-F5344CB8AC3E}">
        <p14:creationId xmlns:p14="http://schemas.microsoft.com/office/powerpoint/2010/main" val="15500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b="1"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id="{B6F87B5C-3717-44A3-9193-31AA04EDF5BE}"/>
              </a:ext>
            </a:extLst>
          </p:cNvPr>
          <p:cNvPicPr>
            <a:picLocks noChangeAspect="1"/>
          </p:cNvPicPr>
          <p:nvPr/>
        </p:nvPicPr>
        <p:blipFill>
          <a:blip r:embed="rId6"/>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Hãy nêu cách ứng xử khi gặp những việc làm có ảnh hư</a:t>
            </a:r>
            <a:r>
              <a:rPr lang="en-US" sz="3200" b="1" dirty="0">
                <a:solidFill>
                  <a:srgbClr val="FF0000"/>
                </a:solidFill>
                <a:latin typeface="Calibri" panose="020F0502020204030204"/>
              </a:rPr>
              <a:t>ở</a:t>
            </a:r>
            <a:r>
              <a:rPr lang="vi-VN" sz="3200" b="1" dirty="0">
                <a:solidFill>
                  <a:srgbClr val="FF0000"/>
                </a:solidFill>
                <a:latin typeface="Calibri" panose="020F0502020204030204"/>
              </a:rPr>
              <a:t>ng xấu tới cảm xúc của các em như: bị dọa nạt, b</a:t>
            </a:r>
            <a:r>
              <a:rPr lang="en-US" sz="3200" b="1" dirty="0">
                <a:solidFill>
                  <a:srgbClr val="FF0000"/>
                </a:solidFill>
                <a:latin typeface="Calibri" panose="020F0502020204030204"/>
              </a:rPr>
              <a:t>ị</a:t>
            </a:r>
            <a:r>
              <a:rPr lang="vi-VN" sz="3200" b="1" dirty="0">
                <a:solidFill>
                  <a:srgbClr val="FF0000"/>
                </a:solidFill>
                <a:latin typeface="Calibri" panose="020F0502020204030204"/>
              </a:rPr>
              <a:t> quát mắng khi bị điểm kém,...</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440120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i="1" dirty="0">
                <a:solidFill>
                  <a:srgbClr val="FFFF00"/>
                </a:solidFill>
                <a:latin typeface="Calibri" panose="020F0502020204030204"/>
              </a:rPr>
              <a:t>Mối quan hệ với gia đình hoặc bạn bè có ảnh hưởng tốt hoặc xấu đến trạng thái cảm xúc </a:t>
            </a:r>
            <a:r>
              <a:rPr lang="en-US" sz="2800" b="1" i="1" dirty="0">
                <a:solidFill>
                  <a:srgbClr val="FFFF00"/>
                </a:solidFill>
                <a:latin typeface="Calibri" panose="020F0502020204030204"/>
              </a:rPr>
              <a:t>(</a:t>
            </a:r>
            <a:r>
              <a:rPr lang="vi-VN" sz="2800" b="1" i="1" dirty="0">
                <a:solidFill>
                  <a:srgbClr val="FFFF00"/>
                </a:solidFill>
                <a:latin typeface="Calibri" panose="020F0502020204030204"/>
              </a:rPr>
              <a:t>hoặc sức khỏe tinh thần) của mỗi chúng ta.</a:t>
            </a:r>
            <a:endParaRPr lang="en-US" sz="2800" b="1" i="1" dirty="0">
              <a:solidFill>
                <a:srgbClr val="FFFF00"/>
              </a:solidFill>
              <a:latin typeface="Calibri" panose="020F0502020204030204"/>
            </a:endParaRPr>
          </a:p>
          <a:p>
            <a:pPr marL="457200" lvl="0" indent="-457200" algn="just">
              <a:buFont typeface="Arial" panose="020B0604020202020204" pitchFamily="34" charset="0"/>
              <a:buChar char="•"/>
            </a:pPr>
            <a:r>
              <a:rPr lang="vi-VN" sz="2800" b="1" i="1" dirty="0">
                <a:solidFill>
                  <a:srgbClr val="FFFF00"/>
                </a:solidFill>
                <a:latin typeface="Calibri" panose="020F0502020204030204"/>
              </a:rPr>
              <a:t>Chúng ta hãy tăng cường những hoạt động vui chơi bên gia đình, người thân để tinh thần chúng ta luôn lạc quan, vui tươi</a:t>
            </a:r>
            <a:r>
              <a:rPr lang="en-US" sz="2800" b="1" i="1" dirty="0">
                <a:solidFill>
                  <a:srgbClr val="FFFF00"/>
                </a:solidFill>
                <a:latin typeface="Calibri" panose="020F0502020204030204"/>
              </a:rPr>
              <a:t>.</a:t>
            </a:r>
          </a:p>
          <a:p>
            <a:pPr marL="457200" lvl="0" indent="-457200" algn="just">
              <a:buFont typeface="Arial" panose="020B0604020202020204" pitchFamily="34" charset="0"/>
              <a:buChar char="•"/>
            </a:pPr>
            <a:r>
              <a:rPr lang="en-US" sz="2800" b="1" i="1" dirty="0">
                <a:solidFill>
                  <a:srgbClr val="FFFF00"/>
                </a:solidFill>
                <a:latin typeface="Calibri" panose="020F0502020204030204"/>
              </a:rPr>
              <a:t>C</a:t>
            </a:r>
            <a:r>
              <a:rPr lang="vi-VN" sz="2800" b="1" i="1" dirty="0">
                <a:solidFill>
                  <a:srgbClr val="FFFF00"/>
                </a:solidFill>
                <a:latin typeface="Calibri" panose="020F0502020204030204"/>
              </a:rPr>
              <a:t>ần tránh những hoạt động ảnh hưởng đến hệ thần kinh như ngủ muộn, chơi điện tử nhiều,... sẽ làm cơ quan thần kinh bị căng thẳng, mẹt mỏi.</a:t>
            </a:r>
            <a:endParaRPr kumimoji="0" lang="en-US" sz="2800" b="1" i="0" u="none" strike="noStrike" kern="1200" cap="none" spc="0" normalizeH="0" baseline="0" noProof="0" dirty="0">
              <a:ln>
                <a:noFill/>
              </a:ln>
              <a:solidFill>
                <a:srgbClr val="FFFF00"/>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2" name="TextBox 1">
            <a:extLst>
              <a:ext uri="{FF2B5EF4-FFF2-40B4-BE49-F238E27FC236}">
                <a16:creationId xmlns:a16="http://schemas.microsoft.com/office/drawing/2014/main" id="{2EE5A286-1FA5-705D-7626-6B8DC631EECC}"/>
              </a:ext>
            </a:extLst>
          </p:cNvPr>
          <p:cNvSpPr txBox="1"/>
          <p:nvPr/>
        </p:nvSpPr>
        <p:spPr>
          <a:xfrm>
            <a:off x="3025564" y="225383"/>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9"/>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9"/>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9"/>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9"/>
          <a:stretch>
            <a:fillRect/>
          </a:stretch>
        </p:blipFill>
        <p:spPr>
          <a:xfrm rot="737208" flipH="1">
            <a:off x="964760" y="4917842"/>
            <a:ext cx="919996" cy="919996"/>
          </a:xfrm>
          <a:prstGeom prst="rect">
            <a:avLst/>
          </a:prstGeom>
        </p:spPr>
      </p:pic>
    </p:spTree>
    <p:custDataLst>
      <p:tags r:id="rId1"/>
    </p:custDataLst>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5"/>
          <a:stretch>
            <a:fillRect/>
          </a:stretch>
        </p:blipFill>
        <p:spPr>
          <a:xfrm>
            <a:off x="2560320" y="968058"/>
            <a:ext cx="6309360" cy="2820998"/>
          </a:xfrm>
          <a:prstGeom prst="rect">
            <a:avLst/>
          </a:prstGeom>
        </p:spPr>
      </p:pic>
    </p:spTree>
    <p:custDataLst>
      <p:tags r:id="rId1"/>
    </p:custDataLst>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4"/>
              <a:stretch>
                <a:fillRect/>
              </a:stretch>
            </p:blipFill>
            <p:spPr>
              <a:xfrm>
                <a:off x="1" y="0"/>
                <a:ext cx="9192" cy="3585"/>
              </a:xfrm>
              <a:prstGeom prst="rect">
                <a:avLst/>
              </a:prstGeom>
            </p:spPr>
          </p:pic>
          <p:pic>
            <p:nvPicPr>
              <p:cNvPr id="147" name="图片 146" descr="组 11"/>
              <p:cNvPicPr>
                <a:picLocks noChangeAspect="1"/>
              </p:cNvPicPr>
              <p:nvPr/>
            </p:nvPicPr>
            <p:blipFill>
              <a:blip r:embed="rId4"/>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5"/>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5"/>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6"/>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các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6"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7"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8"/>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9"/>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10"/>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1"/>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10"/>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2"/>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3"/>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3"/>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id="{185C0035-F1A5-4ED5-AF74-189DF6F166EC}"/>
              </a:ext>
            </a:extLst>
          </p:cNvPr>
          <p:cNvPicPr>
            <a:picLocks noChangeAspect="1"/>
          </p:cNvPicPr>
          <p:nvPr/>
        </p:nvPicPr>
        <p:blipFill>
          <a:blip r:embed="rId14"/>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4"/>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5"/>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6"/>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6"/>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7E9DC99E-9A64-47AD-A9EB-D9498E8C212F}"/>
              </a:ext>
            </a:extLst>
          </p:cNvPr>
          <p:cNvPicPr>
            <a:picLocks noChangeAspect="1"/>
          </p:cNvPicPr>
          <p:nvPr/>
        </p:nvPicPr>
        <p:blipFill>
          <a:blip r:embed="rId7"/>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id="{D216ECFC-E84F-4219-B510-653CABDF9B85}"/>
                </a:ext>
              </a:extLst>
            </p:cNvPr>
            <p:cNvPicPr>
              <a:picLocks noChangeAspect="1"/>
            </p:cNvPicPr>
            <p:nvPr/>
          </p:nvPicPr>
          <p:blipFill rotWithShape="1">
            <a:blip r:embed="rId8">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id="{871094BC-CC8C-4910-B2BE-40FA4B37F74D}"/>
                </a:ext>
              </a:extLst>
            </p:cNvPr>
            <p:cNvPicPr>
              <a:picLocks noChangeAspect="1"/>
            </p:cNvPicPr>
            <p:nvPr/>
          </p:nvPicPr>
          <p:blipFill rotWithShape="1">
            <a:blip r:embed="rId8">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5"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5"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6"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7"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8"/>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9"/>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10"/>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1"/>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10"/>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2"/>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3"/>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3"/>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id="{AFA59669-C57F-466D-ABEF-8C9E43AF3529}"/>
              </a:ext>
            </a:extLst>
          </p:cNvPr>
          <p:cNvPicPr>
            <a:picLocks noChangeAspect="1"/>
          </p:cNvPicPr>
          <p:nvPr/>
        </p:nvPicPr>
        <p:blipFill>
          <a:blip r:embed="rId14"/>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C9D35A-9B73-4B96-8067-3E119A673449}"/>
              </a:ext>
            </a:extLst>
          </p:cNvPr>
          <p:cNvPicPr>
            <a:picLocks noChangeAspect="1"/>
          </p:cNvPicPr>
          <p:nvPr/>
        </p:nvPicPr>
        <p:blipFill>
          <a:blip r:embed="rId5"/>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C845A5E-5D88-4206-B6A7-2ECB0973388D}"/>
              </a:ext>
            </a:extLst>
          </p:cNvPr>
          <p:cNvPicPr>
            <a:picLocks noChangeAspect="1"/>
          </p:cNvPicPr>
          <p:nvPr/>
        </p:nvPicPr>
        <p:blipFill>
          <a:blip r:embed="rId6"/>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id="{7CC56F09-CF3F-43D1-A03C-6D461F23C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id="{11C0302E-0DA7-4573-AA30-ED155F109F41}"/>
              </a:ext>
            </a:extLst>
          </p:cNvPr>
          <p:cNvPicPr>
            <a:picLocks noChangeAspect="1"/>
          </p:cNvPicPr>
          <p:nvPr/>
        </p:nvPicPr>
        <p:blipFill>
          <a:blip r:embed="rId6"/>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custDataLst>
      <p:tags r:id="rId1"/>
    </p:custDataLst>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4"/>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4"/>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id="{77419C7A-3EFD-4F7F-BAD8-351A76156C07}"/>
              </a:ext>
            </a:extLst>
          </p:cNvPr>
          <p:cNvPicPr>
            <a:picLocks noChangeAspect="1"/>
          </p:cNvPicPr>
          <p:nvPr/>
        </p:nvPicPr>
        <p:blipFill>
          <a:blip r:embed="rId5"/>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thành viên trong gia đình đang ngồi chơi nói chuyện rất vui.</a:t>
            </a:r>
            <a:endParaRPr lang="en-US" sz="3200" b="1" dirty="0">
              <a:solidFill>
                <a:srgbClr val="002060"/>
              </a:solidFill>
              <a:latin typeface="Calibri" panose="020F0502020204030204" pitchFamily="34" charset="0"/>
              <a:cs typeface="Calibri" panose="020F0502020204030204" pitchFamily="34" charset="0"/>
            </a:endParaRPr>
          </a:p>
          <a:p>
            <a:pPr lvl="0" algn="just"/>
            <a:r>
              <a:rPr lang="en-US" sz="3200" b="1" noProof="0" dirty="0">
                <a:solidFill>
                  <a:srgbClr val="FF0000"/>
                </a:solidFill>
                <a:latin typeface="Calibri" panose="020F0502020204030204" pitchFamily="34" charset="0"/>
                <a:cs typeface="Calibri" panose="020F0502020204030204" pitchFamily="34" charset="0"/>
              </a:rPr>
              <a:t>=&gt; </a:t>
            </a:r>
            <a:r>
              <a:rPr lang="en-US" sz="3200" b="1" noProof="0" dirty="0" err="1">
                <a:solidFill>
                  <a:srgbClr val="FF0000"/>
                </a:solidFill>
                <a:latin typeface="Calibri" panose="020F0502020204030204" pitchFamily="34" charset="0"/>
                <a:cs typeface="Calibri" panose="020F0502020204030204" pitchFamily="34" charset="0"/>
              </a:rPr>
              <a:t>Đây</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việc</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làm</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có</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khiến</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thấy </a:t>
            </a:r>
            <a:r>
              <a:rPr lang="en-US" sz="3200" b="1" dirty="0" err="1">
                <a:solidFill>
                  <a:srgbClr val="FF0000"/>
                </a:solidFill>
                <a:latin typeface="Calibri" panose="020F0502020204030204" pitchFamily="34" charset="0"/>
                <a:cs typeface="Calibri" panose="020F0502020204030204" pitchFamily="34" charset="0"/>
              </a:rPr>
              <a:t>rất</a:t>
            </a:r>
            <a:r>
              <a:rPr lang="vi-VN" sz="3200" b="1" dirty="0">
                <a:solidFill>
                  <a:srgbClr val="FF0000"/>
                </a:solidFill>
                <a:latin typeface="Calibri" panose="020F0502020204030204" pitchFamily="34" charset="0"/>
                <a:cs typeface="Calibri" panose="020F0502020204030204" pitchFamily="34" charset="0"/>
              </a:rPr>
              <a:t> vui vẻ, thoải mái khi được </a:t>
            </a:r>
            <a:r>
              <a:rPr lang="nl-NL" sz="3200" b="1"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6"/>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D37DC70-FF35-4070-8B5B-D184C413AC2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b:\uFFFDN{44C9C380-D2AB-4688-94B4-9598F3A00778}&quot;,&quot;C:\\Users\\SURFACE\\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23 Cham soc va bao ve co quan than kinh Tiet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164D4802-0FC1-46A2-90E2-C9502B18E379}:257"/>
</p:tagLst>
</file>

<file path=ppt/tags/tag1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F8AAA5D0-F7F5-4C1A-8D9B-CC73F5D95D64}:258"/>
</p:tagLst>
</file>

<file path=ppt/tags/tag1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3664AD38-D9A5-437E-989B-2BC6F083302D}:291"/>
</p:tagLst>
</file>

<file path=ppt/tags/tag12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4B9940A5-C3DA-4F62-9D85-1E31BC128FF2}:26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DC6498C5-8156-4D75-8D61-0EAB8C400C2C}:306"/>
</p:tagLst>
</file>

<file path=ppt/tags/tag1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A5C4F1F8-DEA1-46D8-90DB-2888FE7E020A}:288"/>
</p:tagLst>
</file>

<file path=ppt/tags/tag1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87008B44-73AA-4F20-84C0-CA356FFB1DFC}:307"/>
</p:tagLst>
</file>

<file path=ppt/tags/tag133.xml><?xml version="1.0" encoding="utf-8"?>
<p:tagLst xmlns:a="http://schemas.openxmlformats.org/drawingml/2006/main" xmlns:r="http://schemas.openxmlformats.org/officeDocument/2006/relationships" xmlns:p="http://schemas.openxmlformats.org/presentationml/2006/main">
  <p:tag name="GENSWF_SLIDE_UID" val="{055F19E9-5B0C-4E56-8C4E-BFE645BCBFF7}:477"/>
</p:tagLst>
</file>

<file path=ppt/tags/tag1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7D73B3BD-06EB-4558-A11C-CEFA78FB857E}:478"/>
</p:tagLst>
</file>

<file path=ppt/tags/tag1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40EF593B-C584-4264-B3C5-3E0A6CC0975C}:479"/>
</p:tagLst>
</file>

<file path=ppt/tags/tag13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984B2779-14ED-4064-82F6-1747C8DD4DE7}:480"/>
</p:tagLst>
</file>

<file path=ppt/tags/tag13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5B0E6B3D-E767-44D2-940D-29D382A22116}:481"/>
</p:tagLst>
</file>

<file path=ppt/tags/tag13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2BA9FDE9-9D2B-4CA6-924E-03EFA967CCFB}:483"/>
</p:tagLst>
</file>

<file path=ppt/tags/tag13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9986D484-C8A7-48EB-A5BF-B530BB7EA961}:48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96437BC0-A17F-4E70-B74B-8935057FC8F3}:484"/>
</p:tagLst>
</file>

<file path=ppt/tags/tag1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DBEF4B5A-A6CD-4B5A-9485-7AEFE48D5E57}:485"/>
</p:tagLst>
</file>

<file path=ppt/tags/tag142.xml><?xml version="1.0" encoding="utf-8"?>
<p:tagLst xmlns:a="http://schemas.openxmlformats.org/drawingml/2006/main" xmlns:r="http://schemas.openxmlformats.org/officeDocument/2006/relationships" xmlns:p="http://schemas.openxmlformats.org/presentationml/2006/main">
  <p:tag name="GENSWF_SLIDE_UID" val="{F03ABB8D-7AAF-4A7D-8D56-AFEC3DFC1F0C}:270"/>
</p:tagLst>
</file>

<file path=ppt/tags/tag143.xml><?xml version="1.0" encoding="utf-8"?>
<p:tagLst xmlns:a="http://schemas.openxmlformats.org/drawingml/2006/main" xmlns:r="http://schemas.openxmlformats.org/officeDocument/2006/relationships" xmlns:p="http://schemas.openxmlformats.org/presentationml/2006/main">
  <p:tag name="GENSWF_SLIDE_UID" val="{DC5F3E01-5930-4470-A1AF-1ABCA890E1EF}:487"/>
</p:tagLst>
</file>

<file path=ppt/tags/tag144.xml><?xml version="1.0" encoding="utf-8"?>
<p:tagLst xmlns:a="http://schemas.openxmlformats.org/drawingml/2006/main" xmlns:r="http://schemas.openxmlformats.org/officeDocument/2006/relationships" xmlns:p="http://schemas.openxmlformats.org/presentationml/2006/main">
  <p:tag name="GENSWF_SLIDE_UID" val="{D0DC3F22-F1E4-45E3-81E5-F4ADA66362D9}:488"/>
</p:tagLst>
</file>

<file path=ppt/tags/tag145.xml><?xml version="1.0" encoding="utf-8"?>
<p:tagLst xmlns:a="http://schemas.openxmlformats.org/drawingml/2006/main" xmlns:r="http://schemas.openxmlformats.org/officeDocument/2006/relationships" xmlns:p="http://schemas.openxmlformats.org/presentationml/2006/main">
  <p:tag name="GENSWF_SLIDE_UID" val="{A6C19B53-9D70-4029-B6D5-5681C0F91008}:284"/>
</p:tagLst>
</file>

<file path=ppt/tags/tag14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40CC3EA1-42AB-4A2D-A761-561F5702EA81}:486"/>
</p:tagLst>
</file>

<file path=ppt/tags/tag14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ABE2F6FF-315D-4A85-8958-EB8D71FEED69}:489"/>
</p:tagLst>
</file>

<file path=ppt/tags/tag148.xml><?xml version="1.0" encoding="utf-8"?>
<p:tagLst xmlns:a="http://schemas.openxmlformats.org/drawingml/2006/main" xmlns:r="http://schemas.openxmlformats.org/officeDocument/2006/relationships" xmlns:p="http://schemas.openxmlformats.org/presentationml/2006/main">
  <p:tag name="GENSWF_SLIDE_UID" val="{9CBA0088-0822-43C9-917D-70253300E321}:490"/>
</p:tagLst>
</file>

<file path=ppt/tags/tag14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537880C8-47CC-479C-9054-919210ABA24E}:49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GENSWF_SLIDE_UID" val="{209AF3AF-CD15-4A9B-9DD1-BEE8CAD8028D}:492"/>
</p:tagLst>
</file>

<file path=ppt/tags/tag151.xml><?xml version="1.0" encoding="utf-8"?>
<p:tagLst xmlns:a="http://schemas.openxmlformats.org/drawingml/2006/main" xmlns:r="http://schemas.openxmlformats.org/officeDocument/2006/relationships" xmlns:p="http://schemas.openxmlformats.org/presentationml/2006/main">
  <p:tag name="GENSWF_SLIDE_UID" val="{3199ED28-BACD-4AD2-9B56-32FE891E5A6D}:493"/>
</p:tagLst>
</file>

<file path=ppt/tags/tag152.xml><?xml version="1.0" encoding="utf-8"?>
<p:tagLst xmlns:a="http://schemas.openxmlformats.org/drawingml/2006/main" xmlns:r="http://schemas.openxmlformats.org/officeDocument/2006/relationships" xmlns:p="http://schemas.openxmlformats.org/presentationml/2006/main">
  <p:tag name="GENSWF_SLIDE_UID" val="{FB641A3B-AFE9-4E30-BD08-4EB905C32E25}:301"/>
</p:tagLst>
</file>

<file path=ppt/tags/tag153.xml><?xml version="1.0" encoding="utf-8"?>
<p:tagLst xmlns:a="http://schemas.openxmlformats.org/drawingml/2006/main" xmlns:r="http://schemas.openxmlformats.org/officeDocument/2006/relationships" xmlns:p="http://schemas.openxmlformats.org/presentationml/2006/main">
  <p:tag name="GENSWF_SLIDE_UID" val="{5EE55F5F-5DCF-40AF-AAED-417BC98A0E6E}:287"/>
</p:tagLst>
</file>

<file path=ppt/tags/tag15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E5F7D07C-F490-4180-B7D7-BFB7517369F6}:76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1072</Words>
  <Application>Microsoft Office PowerPoint</Application>
  <PresentationFormat>Widescreen</PresentationFormat>
  <Paragraphs>98</Paragraphs>
  <Slides>29</Slides>
  <Notes>29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Arial</vt:lpstr>
      <vt:lpstr>Calibri</vt:lpstr>
      <vt:lpstr>Cambria</vt:lpstr>
      <vt:lpstr>SVN-Poky's</vt:lpstr>
      <vt:lpstr>Times New Roman</vt:lpstr>
      <vt:lpstr>Wingdings</vt:lpstr>
      <vt:lpstr>字魂43号-国潮手书</vt:lpstr>
      <vt:lpstr>思源黑体 CN Bold</vt:lpstr>
      <vt:lpstr>Office 主题​​</vt:lpstr>
      <vt:lpstr>1_Office 主题​​</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23 Cham soc va bao ve co quan than kinh Tiet 1</dc:title>
  <dc:creator>Thao Tran</dc:creator>
  <cp:lastModifiedBy>SURFACE</cp:lastModifiedBy>
  <cp:revision>44</cp:revision>
  <dcterms:created xsi:type="dcterms:W3CDTF">2022-12-30T00:51:50Z</dcterms:created>
  <dcterms:modified xsi:type="dcterms:W3CDTF">2025-03-26T09:10:06Z</dcterms:modified>
</cp:coreProperties>
</file>