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7"/>
  </p:notesMasterIdLst>
  <p:sldIdLst>
    <p:sldId id="8636" r:id="rId4"/>
    <p:sldId id="8618" r:id="rId5"/>
    <p:sldId id="8515" r:id="rId6"/>
    <p:sldId id="8617" r:id="rId7"/>
    <p:sldId id="8622" r:id="rId8"/>
    <p:sldId id="8623" r:id="rId9"/>
    <p:sldId id="270" r:id="rId10"/>
    <p:sldId id="477" r:id="rId11"/>
    <p:sldId id="493" r:id="rId12"/>
    <p:sldId id="8620" r:id="rId13"/>
    <p:sldId id="8619" r:id="rId14"/>
    <p:sldId id="8624" r:id="rId15"/>
    <p:sldId id="8625" r:id="rId16"/>
    <p:sldId id="8626" r:id="rId17"/>
    <p:sldId id="8627" r:id="rId18"/>
    <p:sldId id="8628" r:id="rId19"/>
    <p:sldId id="8629" r:id="rId20"/>
    <p:sldId id="8630" r:id="rId21"/>
    <p:sldId id="8631" r:id="rId22"/>
    <p:sldId id="8632" r:id="rId23"/>
    <p:sldId id="8633" r:id="rId24"/>
    <p:sldId id="8634" r:id="rId25"/>
    <p:sldId id="862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60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6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05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56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27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77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0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27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73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38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69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8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4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3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4DDCB32-819C-404A-ACD5-6ECADEB507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6" y="2285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42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651246" y="-29210"/>
            <a:ext cx="13842612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-2895155" y="-590550"/>
            <a:ext cx="14593823" cy="685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7" name="图片 4">
            <a:extLst>
              <a:ext uri="{FF2B5EF4-FFF2-40B4-BE49-F238E27FC236}">
                <a16:creationId xmlns:a16="http://schemas.microsoft.com/office/drawing/2014/main" id="{10F54285-C028-4864-999D-803B6A2B3F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4" y="4019550"/>
            <a:ext cx="4548121" cy="283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EAEEB-D9FA-4147-9092-B8EA6AF848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7491" y="2154878"/>
            <a:ext cx="7608467" cy="1329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1A20A-49C4-4330-ABE7-5671FF3342C6}"/>
              </a:ext>
            </a:extLst>
          </p:cNvPr>
          <p:cNvSpPr txBox="1"/>
          <p:nvPr/>
        </p:nvSpPr>
        <p:spPr>
          <a:xfrm>
            <a:off x="5562600" y="349567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28DAA1-D6A4-4948-BF60-B9C9933418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7491" y="458809"/>
            <a:ext cx="6245859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B13535-B2AC-482B-93C1-C482044911A2}"/>
              </a:ext>
            </a:extLst>
          </p:cNvPr>
          <p:cNvSpPr txBox="1"/>
          <p:nvPr/>
        </p:nvSpPr>
        <p:spPr>
          <a:xfrm>
            <a:off x="4785064" y="4530401"/>
            <a:ext cx="474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viên</a:t>
            </a:r>
            <a:r>
              <a:rPr lang="en-US" sz="2800" b="1" dirty="0">
                <a:solidFill>
                  <a:srgbClr val="FF0000"/>
                </a:solidFill>
              </a:rPr>
              <a:t> : </a:t>
            </a:r>
            <a:r>
              <a:rPr lang="en-US" sz="2800" b="1" dirty="0" err="1">
                <a:solidFill>
                  <a:srgbClr val="FF0000"/>
                </a:solidFill>
              </a:rPr>
              <a:t>Đặng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-1944210" y="0"/>
            <a:ext cx="1413621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306" y="3128842"/>
            <a:ext cx="5669771" cy="1018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-1855433" y="0"/>
            <a:ext cx="14047433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2002536" y="0"/>
            <a:ext cx="14194536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819656" y="-104660"/>
            <a:ext cx="14011656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2059619" y="0"/>
            <a:ext cx="14251619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-1737360" y="0"/>
            <a:ext cx="1392936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2121408" y="0"/>
            <a:ext cx="14313408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1953087" y="0"/>
            <a:ext cx="14145087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2015231" y="0"/>
            <a:ext cx="14207231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1828800" y="0"/>
            <a:ext cx="140208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1890944" y="0"/>
            <a:ext cx="14082944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1810512" y="0"/>
            <a:ext cx="14002512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8DFDD64-71E7-4F05-B2EB-3ACD3BAC392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8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-1855433" y="0"/>
            <a:ext cx="14047433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371600" y="-104660"/>
            <a:ext cx="135636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01CB7A-5440-4B72-A104-B0F074CFD6D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 nhien va Xa hoi 3TIET 2  Bai 23 Cham soc va bao ve co quan than ki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3C9C9A-1CBE-47A8-A035-B5CD0535AFF7}:4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9F6694-7668-4154-A265-114B4251206F}:86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7937B-ACF2-40BA-85E3-56D2383F5CF6}:86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617927-8381-434E-891B-DCE928C46797}:86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B8AE1F-8D1E-4A31-9CE9-7C47E73D65E0}:8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DECAF-111C-4148-AFF7-56A221BB6894}:86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0FCFE-1A1B-4EAE-BAF1-C08842C3FC08}:86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98BA0D-8723-448F-B2D2-0726CEDE5BDD}:86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0DDA10-F4C5-47C8-A7CF-BF6E087BA835}:86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85811-33FF-4658-8A5A-BB60EAB045CD}:86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92C3E2E4-5C24-4745-BDB0-A5F4A52C7ADE}:86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1CAA86-C2A5-40CA-9D34-D745923675BF}:86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40E35A-E743-4867-B400-075B512CE040}:86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BEB842-D76B-496A-AED6-2947E4A16BFC}:86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958F8E-683D-4FAF-B864-EDF359EE652C}:86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6300BF-25A1-4C02-B816-36BEC79A1C44}:86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41A9D8-12F8-4CAA-8EEA-E6CB36033B2A}:86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BD6428-DBDE-4700-A194-708E73C348D3}:85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599928-4409-4903-8914-A115884B2C99}:86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7409D4-53EC-4E3F-AF5C-6B7DFA41877E}:86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0856AA-3A1F-4B79-916F-4F62D23B9119}:86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3DF2D1-3344-42E8-8699-6FA3285E3A52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ACE0E3-E6EF-4607-9837-8F05252BC86C}:477"/>
</p:tagLst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577</Words>
  <Application>Microsoft Office PowerPoint</Application>
  <PresentationFormat>Widescreen</PresentationFormat>
  <Paragraphs>94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Calibri</vt:lpstr>
      <vt:lpstr>庞门正道标题体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nhien va Xa hoi 3TIET 2  Bai 23 Cham soc va bao ve co quan than kinh</dc:title>
  <dc:creator>Thao Tran</dc:creator>
  <cp:lastModifiedBy>SURFACE</cp:lastModifiedBy>
  <cp:revision>28</cp:revision>
  <dcterms:created xsi:type="dcterms:W3CDTF">2023-01-20T12:05:49Z</dcterms:created>
  <dcterms:modified xsi:type="dcterms:W3CDTF">2025-03-26T09:12:27Z</dcterms:modified>
</cp:coreProperties>
</file>