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</p:sldMasterIdLst>
  <p:notesMasterIdLst>
    <p:notesMasterId r:id="rId20"/>
  </p:notesMasterIdLst>
  <p:sldIdLst>
    <p:sldId id="256" r:id="rId4"/>
    <p:sldId id="2688" r:id="rId5"/>
    <p:sldId id="259" r:id="rId6"/>
    <p:sldId id="310" r:id="rId7"/>
    <p:sldId id="2670" r:id="rId8"/>
    <p:sldId id="2671" r:id="rId9"/>
    <p:sldId id="2672" r:id="rId10"/>
    <p:sldId id="2673" r:id="rId11"/>
    <p:sldId id="2674" r:id="rId12"/>
    <p:sldId id="2675" r:id="rId13"/>
    <p:sldId id="2685" r:id="rId14"/>
    <p:sldId id="2687" r:id="rId15"/>
    <p:sldId id="2689" r:id="rId16"/>
    <p:sldId id="2676" r:id="rId17"/>
    <p:sldId id="2690" r:id="rId18"/>
    <p:sldId id="2683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99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4CB72-B886-4A1A-B508-D670394AD61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58D8D-70FB-4475-94FF-5E8F1349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933577BC-B74A-C2D5-665D-4EFDF2356F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79E9B86-D1F9-4737-579E-BA83101F2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1505BFEF-560F-889C-9848-5338F68FC4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A786C28-A060-47C2-AE84-E1C4A591BCB1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8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372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69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8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8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9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5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3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1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3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80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91928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8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2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29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6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4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5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7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7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92285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9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4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8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1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9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0CEAFB-617E-3432-5C23-9009B36A50C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2571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2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6" Type="http://schemas.openxmlformats.org/officeDocument/2006/relationships/image" Target="../media/image40.png"/><Relationship Id="rId5" Type="http://schemas.openxmlformats.org/officeDocument/2006/relationships/image" Target="../media/image22.jp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3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5" Type="http://schemas.openxmlformats.org/officeDocument/2006/relationships/image" Target="../media/image40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5" Type="http://schemas.openxmlformats.org/officeDocument/2006/relationships/image" Target="../media/image42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45.pn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3" Type="http://schemas.openxmlformats.org/officeDocument/2006/relationships/audio" Target="../media/media1.mp3"/><Relationship Id="rId21" Type="http://schemas.openxmlformats.org/officeDocument/2006/relationships/image" Target="../media/image33.gif"/><Relationship Id="rId7" Type="http://schemas.openxmlformats.org/officeDocument/2006/relationships/image" Target="../media/image22.jpg"/><Relationship Id="rId12" Type="http://schemas.openxmlformats.org/officeDocument/2006/relationships/slide" Target="slide6.xml"/><Relationship Id="rId17" Type="http://schemas.microsoft.com/office/2007/relationships/hdphoto" Target="../media/hdphoto2.wdp"/><Relationship Id="rId2" Type="http://schemas.microsoft.com/office/2007/relationships/media" Target="../media/media1.mp3"/><Relationship Id="rId16" Type="http://schemas.openxmlformats.org/officeDocument/2006/relationships/image" Target="../media/image29.png"/><Relationship Id="rId20" Type="http://schemas.openxmlformats.org/officeDocument/2006/relationships/image" Target="../media/image32.gif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microsoft.com/office/2007/relationships/hdphoto" Target="../media/hdphoto1.wdp"/><Relationship Id="rId5" Type="http://schemas.openxmlformats.org/officeDocument/2006/relationships/notesSlide" Target="../notesSlides/notesSlide5.xml"/><Relationship Id="rId15" Type="http://schemas.openxmlformats.org/officeDocument/2006/relationships/slide" Target="slide8.xml"/><Relationship Id="rId23" Type="http://schemas.openxmlformats.org/officeDocument/2006/relationships/image" Target="../media/image35.gif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6.gif"/><Relationship Id="rId14" Type="http://schemas.openxmlformats.org/officeDocument/2006/relationships/slide" Target="slide7.xml"/><Relationship Id="rId22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audio" Target="../media/audio4.wav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0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BƯỚM 58">
            <a:extLst>
              <a:ext uri="{FF2B5EF4-FFF2-40B4-BE49-F238E27FC236}">
                <a16:creationId xmlns:a16="http://schemas.microsoft.com/office/drawing/2014/main" id="{E29E185E-6BC0-3279-993E-60BB64B5A5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91576">
            <a:off x="9228725" y="5062845"/>
            <a:ext cx="870432" cy="113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 descr="animal-14[1]">
            <a:extLst>
              <a:ext uri="{FF2B5EF4-FFF2-40B4-BE49-F238E27FC236}">
                <a16:creationId xmlns:a16="http://schemas.microsoft.com/office/drawing/2014/main" id="{4EC65D63-55AD-8A01-3D0C-31687759CF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551749" y="5335152"/>
            <a:ext cx="800275" cy="5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2">
            <a:extLst>
              <a:ext uri="{FF2B5EF4-FFF2-40B4-BE49-F238E27FC236}">
                <a16:creationId xmlns:a16="http://schemas.microsoft.com/office/drawing/2014/main" id="{0EE6AFB4-34F1-62EF-781F-1837C80052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4034" y="1254109"/>
            <a:ext cx="3711229" cy="1436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9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249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3B.</a:t>
            </a:r>
          </a:p>
        </p:txBody>
      </p:sp>
      <p:sp>
        <p:nvSpPr>
          <p:cNvPr id="3077" name="WordArt 4">
            <a:extLst>
              <a:ext uri="{FF2B5EF4-FFF2-40B4-BE49-F238E27FC236}">
                <a16:creationId xmlns:a16="http://schemas.microsoft.com/office/drawing/2014/main" id="{4D110C90-3B94-6A5F-6FE2-54CBEA054F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63344" y="5626485"/>
            <a:ext cx="7989666" cy="9715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90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THỊ HOÀI PHƯƠNG</a:t>
            </a:r>
            <a:endParaRPr lang="en-US" sz="2490" b="1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WordArt 16">
            <a:extLst>
              <a:ext uri="{FF2B5EF4-FFF2-40B4-BE49-F238E27FC236}">
                <a16:creationId xmlns:a16="http://schemas.microsoft.com/office/drawing/2014/main" id="{E82A3FDC-2238-8E85-B710-3677C8FBFE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29934" y="61426"/>
            <a:ext cx="9646104" cy="5398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9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TÂN VIÊN</a:t>
            </a:r>
            <a:endParaRPr lang="en-US" sz="249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9" name="Group 18">
            <a:extLst>
              <a:ext uri="{FF2B5EF4-FFF2-40B4-BE49-F238E27FC236}">
                <a16:creationId xmlns:a16="http://schemas.microsoft.com/office/drawing/2014/main" id="{2A720CD4-E471-BA36-1BC6-E7FE504589EB}"/>
              </a:ext>
            </a:extLst>
          </p:cNvPr>
          <p:cNvGrpSpPr>
            <a:grpSpLocks/>
          </p:cNvGrpSpPr>
          <p:nvPr/>
        </p:nvGrpSpPr>
        <p:grpSpPr bwMode="auto">
          <a:xfrm>
            <a:off x="2386555" y="753491"/>
            <a:ext cx="2959708" cy="1992957"/>
            <a:chOff x="5225" y="9335"/>
            <a:chExt cx="2520" cy="1750"/>
          </a:xfrm>
        </p:grpSpPr>
        <p:sp>
          <p:nvSpPr>
            <p:cNvPr id="17" name="AutoShape 27" descr="2">
              <a:extLst>
                <a:ext uri="{FF2B5EF4-FFF2-40B4-BE49-F238E27FC236}">
                  <a16:creationId xmlns:a16="http://schemas.microsoft.com/office/drawing/2014/main" id="{FACD7BC5-3280-51CA-2DC7-14AAE68A6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lIns="102344" tIns="51174" rIns="102344" bIns="51174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2291" dirty="0">
                <a:latin typeface="VNI-Times" pitchFamily="2" charset="0"/>
              </a:endParaRPr>
            </a:p>
          </p:txBody>
        </p:sp>
        <p:pic>
          <p:nvPicPr>
            <p:cNvPr id="3083" name="Picture 26" descr="cosmoS">
              <a:extLst>
                <a:ext uri="{FF2B5EF4-FFF2-40B4-BE49-F238E27FC236}">
                  <a16:creationId xmlns:a16="http://schemas.microsoft.com/office/drawing/2014/main" id="{C83EE466-A252-433D-AF61-FEEA53280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25" descr="BOOK2">
              <a:extLst>
                <a:ext uri="{FF2B5EF4-FFF2-40B4-BE49-F238E27FC236}">
                  <a16:creationId xmlns:a16="http://schemas.microsoft.com/office/drawing/2014/main" id="{61D1A864-E08B-B950-C359-68FB9C138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9" descr="BOOK1">
              <a:extLst>
                <a:ext uri="{FF2B5EF4-FFF2-40B4-BE49-F238E27FC236}">
                  <a16:creationId xmlns:a16="http://schemas.microsoft.com/office/drawing/2014/main" id="{CB88DA3F-D72C-C2A1-8477-3B36317302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23" descr="QUILLPEN">
              <a:extLst>
                <a:ext uri="{FF2B5EF4-FFF2-40B4-BE49-F238E27FC236}">
                  <a16:creationId xmlns:a16="http://schemas.microsoft.com/office/drawing/2014/main" id="{0A68F7FE-47C4-6E42-4D88-8294EA8240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F726E360-61EF-4747-4163-6FEDA54511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</p:spPr>
          <p:txBody>
            <a:bodyPr lIns="102344" tIns="51174" rIns="102344" bIns="51174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59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386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7F166232-2B23-6CFB-8957-23E6D7335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</p:spPr>
          <p:txBody>
            <a:bodyPr lIns="102344" tIns="51174" rIns="102344" bIns="51174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3386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89" name="WordArt 20">
              <a:extLst>
                <a:ext uri="{FF2B5EF4-FFF2-40B4-BE49-F238E27FC236}">
                  <a16:creationId xmlns:a16="http://schemas.microsoft.com/office/drawing/2014/main" id="{9037D37D-16F3-8FA7-F4AB-5599DDC4EBA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295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5" name="Text Box 19">
              <a:extLst>
                <a:ext uri="{FF2B5EF4-FFF2-40B4-BE49-F238E27FC236}">
                  <a16:creationId xmlns:a16="http://schemas.microsoft.com/office/drawing/2014/main" id="{E3A72766-208C-50AC-FB41-3237CAD0FF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</p:spPr>
          <p:txBody>
            <a:bodyPr lIns="102344" tIns="51174" rIns="102344" bIns="51174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vi-VN" altLang="en-US" sz="3386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WordArt 3">
            <a:extLst>
              <a:ext uri="{FF2B5EF4-FFF2-40B4-BE49-F238E27FC236}">
                <a16:creationId xmlns:a16="http://schemas.microsoft.com/office/drawing/2014/main" id="{68C6F67D-95E2-DAA5-4641-1A51FD23E3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63344" y="3343385"/>
            <a:ext cx="8388860" cy="1518383"/>
          </a:xfrm>
          <a:prstGeom prst="rect">
            <a:avLst/>
          </a:prstGeom>
        </p:spPr>
        <p:txBody>
          <a:bodyPr wrap="none" lIns="57333" tIns="28668" rIns="57333" bIns="286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087940">
              <a:defRPr/>
            </a:pPr>
            <a:r>
              <a:rPr lang="en-US" sz="249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62 :  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CHUNG  - TIẾT 3.</a:t>
            </a:r>
          </a:p>
        </p:txBody>
      </p:sp>
      <p:pic>
        <p:nvPicPr>
          <p:cNvPr id="3081" name="Picture 8" descr="animal-14[1]">
            <a:extLst>
              <a:ext uri="{FF2B5EF4-FFF2-40B4-BE49-F238E27FC236}">
                <a16:creationId xmlns:a16="http://schemas.microsoft.com/office/drawing/2014/main" id="{1C2C81CC-C16C-07A5-2687-B2BB2F0854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02264" y="3499158"/>
            <a:ext cx="799086" cy="58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FFD8-A5FF-CAFF-2F71-EB7B373C6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587" y="1504950"/>
            <a:ext cx="3633788" cy="35968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7E1B8-B7AB-E091-4C8F-5D0710EC0D8D}"/>
              </a:ext>
            </a:extLst>
          </p:cNvPr>
          <p:cNvSpPr txBox="1"/>
          <p:nvPr/>
        </p:nvSpPr>
        <p:spPr>
          <a:xfrm>
            <a:off x="542925" y="1647825"/>
            <a:ext cx="7191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lớn nhất nằm ở vị trí nào?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Ở trong hình tròn và ở trong hình vuông.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Ở trong hình vuông nhưng ở ngoài hình tròn.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Ở trong hình tròn nhưng ở ngoài hình vuông.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FF210E-40A6-F85E-EE82-DB0E2E22CAE4}"/>
              </a:ext>
            </a:extLst>
          </p:cNvPr>
          <p:cNvGrpSpPr/>
          <p:nvPr/>
        </p:nvGrpSpPr>
        <p:grpSpPr>
          <a:xfrm>
            <a:off x="590083" y="3610537"/>
            <a:ext cx="6464346" cy="1822340"/>
            <a:chOff x="5266879" y="1674341"/>
            <a:chExt cx="6464346" cy="18223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AB7D72-8404-09B3-89FE-1BD000C9A323}"/>
                </a:ext>
              </a:extLst>
            </p:cNvPr>
            <p:cNvSpPr/>
            <p:nvPr/>
          </p:nvSpPr>
          <p:spPr>
            <a:xfrm>
              <a:off x="5886471" y="2221139"/>
              <a:ext cx="5844754" cy="1275542"/>
            </a:xfrm>
            <a:custGeom>
              <a:avLst/>
              <a:gdLst>
                <a:gd name="connsiteX0" fmla="*/ 0 w 5844754"/>
                <a:gd name="connsiteY0" fmla="*/ 212595 h 1275542"/>
                <a:gd name="connsiteX1" fmla="*/ 212595 w 5844754"/>
                <a:gd name="connsiteY1" fmla="*/ 0 h 1275542"/>
                <a:gd name="connsiteX2" fmla="*/ 5632159 w 5844754"/>
                <a:gd name="connsiteY2" fmla="*/ 0 h 1275542"/>
                <a:gd name="connsiteX3" fmla="*/ 5844754 w 5844754"/>
                <a:gd name="connsiteY3" fmla="*/ 212595 h 1275542"/>
                <a:gd name="connsiteX4" fmla="*/ 5844754 w 5844754"/>
                <a:gd name="connsiteY4" fmla="*/ 1062947 h 1275542"/>
                <a:gd name="connsiteX5" fmla="*/ 5632159 w 5844754"/>
                <a:gd name="connsiteY5" fmla="*/ 1275542 h 1275542"/>
                <a:gd name="connsiteX6" fmla="*/ 212595 w 5844754"/>
                <a:gd name="connsiteY6" fmla="*/ 1275542 h 1275542"/>
                <a:gd name="connsiteX7" fmla="*/ 0 w 5844754"/>
                <a:gd name="connsiteY7" fmla="*/ 1062947 h 1275542"/>
                <a:gd name="connsiteX8" fmla="*/ 0 w 5844754"/>
                <a:gd name="connsiteY8" fmla="*/ 212595 h 127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4754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528842" y="-61902"/>
                    <a:pt x="2993306" y="-101778"/>
                    <a:pt x="5632159" y="0"/>
                  </a:cubicBezTo>
                  <a:cubicBezTo>
                    <a:pt x="5741009" y="-2685"/>
                    <a:pt x="5857120" y="78703"/>
                    <a:pt x="5844754" y="212595"/>
                  </a:cubicBezTo>
                  <a:cubicBezTo>
                    <a:pt x="5879195" y="314986"/>
                    <a:pt x="5798435" y="671117"/>
                    <a:pt x="5844754" y="1062947"/>
                  </a:cubicBezTo>
                  <a:cubicBezTo>
                    <a:pt x="5830134" y="1173202"/>
                    <a:pt x="5746840" y="1262915"/>
                    <a:pt x="5632159" y="1275542"/>
                  </a:cubicBezTo>
                  <a:cubicBezTo>
                    <a:pt x="4960765" y="1133150"/>
                    <a:pt x="1388255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5844754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1027352" y="-164947"/>
                    <a:pt x="3391858" y="-52288"/>
                    <a:pt x="5632159" y="0"/>
                  </a:cubicBezTo>
                  <a:cubicBezTo>
                    <a:pt x="5749009" y="-8821"/>
                    <a:pt x="5838252" y="96223"/>
                    <a:pt x="5844754" y="212595"/>
                  </a:cubicBezTo>
                  <a:cubicBezTo>
                    <a:pt x="5891205" y="443776"/>
                    <a:pt x="5842809" y="955403"/>
                    <a:pt x="5844754" y="1062947"/>
                  </a:cubicBezTo>
                  <a:cubicBezTo>
                    <a:pt x="5851730" y="1189366"/>
                    <a:pt x="5743504" y="1264500"/>
                    <a:pt x="5632159" y="1275542"/>
                  </a:cubicBezTo>
                  <a:cubicBezTo>
                    <a:pt x="5077274" y="1434083"/>
                    <a:pt x="1932098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nhất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5A8E41-9500-D889-B57C-3A9233F6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6DFFC95-0245-8DB4-0F38-2E1201106C71}"/>
              </a:ext>
            </a:extLst>
          </p:cNvPr>
          <p:cNvSpPr/>
          <p:nvPr/>
        </p:nvSpPr>
        <p:spPr>
          <a:xfrm>
            <a:off x="9239250" y="3257550"/>
            <a:ext cx="895350" cy="561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B53630-90A3-C8F3-039C-FE51FF466CB1}"/>
              </a:ext>
            </a:extLst>
          </p:cNvPr>
          <p:cNvSpPr/>
          <p:nvPr/>
        </p:nvSpPr>
        <p:spPr>
          <a:xfrm>
            <a:off x="495300" y="2162175"/>
            <a:ext cx="495300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6437" y="452437"/>
            <a:ext cx="6205538" cy="2918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A6D16B-6D79-9BEE-EC39-2B79B5C0F07D}"/>
              </a:ext>
            </a:extLst>
          </p:cNvPr>
          <p:cNvSpPr txBox="1"/>
          <p:nvPr/>
        </p:nvSpPr>
        <p:spPr>
          <a:xfrm>
            <a:off x="609600" y="3305175"/>
            <a:ext cx="110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Dựa vào số lượng ong, chọn câu trả lời đúng:</a:t>
            </a:r>
          </a:p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đến hàng nghìn, đàn ong có khoảng: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A. 26 000 con ong            B. 27 000 con ong           C. 25 000 con ong</a:t>
            </a:r>
          </a:p>
        </p:txBody>
      </p:sp>
      <p:grpSp>
        <p:nvGrpSpPr>
          <p:cNvPr id="17" name="Google Shape;1023;p13">
            <a:extLst>
              <a:ext uri="{FF2B5EF4-FFF2-40B4-BE49-F238E27FC236}">
                <a16:creationId xmlns:a16="http://schemas.microsoft.com/office/drawing/2014/main" id="{01DE28D1-CD1C-E460-414D-3523C1CDBC68}"/>
              </a:ext>
            </a:extLst>
          </p:cNvPr>
          <p:cNvGrpSpPr/>
          <p:nvPr/>
        </p:nvGrpSpPr>
        <p:grpSpPr>
          <a:xfrm>
            <a:off x="8633168" y="514351"/>
            <a:ext cx="2644431" cy="2933699"/>
            <a:chOff x="7106256" y="975793"/>
            <a:chExt cx="2540027" cy="2365058"/>
          </a:xfrm>
        </p:grpSpPr>
        <p:pic>
          <p:nvPicPr>
            <p:cNvPr id="18" name="Google Shape;1025;p13" descr="2">
              <a:extLst>
                <a:ext uri="{FF2B5EF4-FFF2-40B4-BE49-F238E27FC236}">
                  <a16:creationId xmlns:a16="http://schemas.microsoft.com/office/drawing/2014/main" id="{7349EAB4-3F9F-5A69-8289-B6BF17768B8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106256" y="975793"/>
              <a:ext cx="2450881" cy="207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B48CEB43-1C25-FFCE-4A40-A38870DD20D3}"/>
                </a:ext>
              </a:extLst>
            </p:cNvPr>
            <p:cNvSpPr/>
            <p:nvPr/>
          </p:nvSpPr>
          <p:spPr>
            <a:xfrm>
              <a:off x="7244890" y="2556980"/>
              <a:ext cx="2401393" cy="7838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  <a:endParaRPr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939C02-4CAA-832A-84FB-59B3873162B3}"/>
              </a:ext>
            </a:extLst>
          </p:cNvPr>
          <p:cNvCxnSpPr>
            <a:cxnSpLocks/>
          </p:cNvCxnSpPr>
          <p:nvPr/>
        </p:nvCxnSpPr>
        <p:spPr>
          <a:xfrm>
            <a:off x="809625" y="4257675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CE95DE6-63C1-BC47-5AD8-05BA074951D3}"/>
              </a:ext>
            </a:extLst>
          </p:cNvPr>
          <p:cNvSpPr/>
          <p:nvPr/>
        </p:nvSpPr>
        <p:spPr>
          <a:xfrm>
            <a:off x="4838700" y="4286250"/>
            <a:ext cx="495300" cy="409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36513"/>
            <a:ext cx="6298520" cy="50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771C37A-08B6-A5BF-08E4-7AB833F92079}"/>
              </a:ext>
            </a:extLst>
          </p:cNvPr>
          <p:cNvSpPr/>
          <p:nvPr/>
        </p:nvSpPr>
        <p:spPr>
          <a:xfrm>
            <a:off x="1085850" y="0"/>
            <a:ext cx="10782299" cy="2367915"/>
          </a:xfrm>
          <a:prstGeom prst="wedgeRoundRectCallout">
            <a:avLst>
              <a:gd name="adj1" fmla="val -6711"/>
              <a:gd name="adj2" fmla="val 866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tròn số đến hàng nghìn, ta so sánh chữ số hàng trăm với 5. Nếu chữ số hàng trăm bé hơn 5 thì làm tròn xuống, còn lại thì làm tròn lên.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50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287" y="509587"/>
            <a:ext cx="6205538" cy="2918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131E9-93A6-35A0-0202-A97ED84C31B2}"/>
              </a:ext>
            </a:extLst>
          </p:cNvPr>
          <p:cNvSpPr txBox="1"/>
          <p:nvPr/>
        </p:nvSpPr>
        <p:spPr>
          <a:xfrm>
            <a:off x="609600" y="3305175"/>
            <a:ext cx="1108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Làm tròn số lượng ong đến hàng trăm, đến hàng chục nghìn.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6228D7-19DA-2FF6-D75D-C9C49BC7E2A5}"/>
              </a:ext>
            </a:extLst>
          </p:cNvPr>
          <p:cNvSpPr/>
          <p:nvPr/>
        </p:nvSpPr>
        <p:spPr>
          <a:xfrm>
            <a:off x="647700" y="40290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trăm</a:t>
            </a:r>
            <a:endParaRPr lang="en-US" sz="24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8F28EC-724B-220C-9ADD-3376C92226E1}"/>
              </a:ext>
            </a:extLst>
          </p:cNvPr>
          <p:cNvSpPr/>
          <p:nvPr/>
        </p:nvSpPr>
        <p:spPr>
          <a:xfrm>
            <a:off x="457200" y="51339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chục</a:t>
            </a:r>
            <a:r>
              <a:rPr lang="en-US" sz="2400" b="1" dirty="0"/>
              <a:t> </a:t>
            </a:r>
            <a:r>
              <a:rPr lang="en-US" sz="2400" b="1" dirty="0" err="1"/>
              <a:t>nghìn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80E44-65F8-A6D8-DC14-5E2C313CDFD1}"/>
              </a:ext>
            </a:extLst>
          </p:cNvPr>
          <p:cNvSpPr txBox="1"/>
          <p:nvPr/>
        </p:nvSpPr>
        <p:spPr>
          <a:xfrm>
            <a:off x="4533900" y="3990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FCC7FD-F13D-97C2-7885-743C655F13D7}"/>
              </a:ext>
            </a:extLst>
          </p:cNvPr>
          <p:cNvCxnSpPr>
            <a:cxnSpLocks/>
          </p:cNvCxnSpPr>
          <p:nvPr/>
        </p:nvCxnSpPr>
        <p:spPr>
          <a:xfrm>
            <a:off x="5800725" y="4286250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38AEA2-6B8A-7D7E-DC9F-D9CC33E7CED5}"/>
              </a:ext>
            </a:extLst>
          </p:cNvPr>
          <p:cNvSpPr txBox="1"/>
          <p:nvPr/>
        </p:nvSpPr>
        <p:spPr>
          <a:xfrm>
            <a:off x="6086475" y="37338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7 &gt;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FCDDA-4885-739F-030A-D5E062AB9DFE}"/>
              </a:ext>
            </a:extLst>
          </p:cNvPr>
          <p:cNvSpPr txBox="1"/>
          <p:nvPr/>
        </p:nvSpPr>
        <p:spPr>
          <a:xfrm>
            <a:off x="5924550" y="4257675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ACE2A-93B2-4A75-E3DA-A3AACDBAADA0}"/>
              </a:ext>
            </a:extLst>
          </p:cNvPr>
          <p:cNvSpPr txBox="1"/>
          <p:nvPr/>
        </p:nvSpPr>
        <p:spPr>
          <a:xfrm>
            <a:off x="8429625" y="40386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26 800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B4C7E-811B-F506-9F57-258B18DC50EB}"/>
              </a:ext>
            </a:extLst>
          </p:cNvPr>
          <p:cNvSpPr txBox="1"/>
          <p:nvPr/>
        </p:nvSpPr>
        <p:spPr>
          <a:xfrm>
            <a:off x="4495800" y="501015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59BB72-352D-3C6D-EE3C-6E4C5B023E5C}"/>
              </a:ext>
            </a:extLst>
          </p:cNvPr>
          <p:cNvCxnSpPr>
            <a:cxnSpLocks/>
          </p:cNvCxnSpPr>
          <p:nvPr/>
        </p:nvCxnSpPr>
        <p:spPr>
          <a:xfrm>
            <a:off x="5762625" y="5305425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5DED09-3EDB-5E63-6699-31B427B885D4}"/>
              </a:ext>
            </a:extLst>
          </p:cNvPr>
          <p:cNvSpPr txBox="1"/>
          <p:nvPr/>
        </p:nvSpPr>
        <p:spPr>
          <a:xfrm>
            <a:off x="6048375" y="4752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6 &gt;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F22A8-F1AC-036D-26C0-8E913E4F00E6}"/>
              </a:ext>
            </a:extLst>
          </p:cNvPr>
          <p:cNvSpPr txBox="1"/>
          <p:nvPr/>
        </p:nvSpPr>
        <p:spPr>
          <a:xfrm>
            <a:off x="5886450" y="5276850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402DE7-0005-CC6E-3542-B72401401B5D}"/>
              </a:ext>
            </a:extLst>
          </p:cNvPr>
          <p:cNvSpPr txBox="1"/>
          <p:nvPr/>
        </p:nvSpPr>
        <p:spPr>
          <a:xfrm>
            <a:off x="8391525" y="50577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30 000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940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33E-B085-DC8B-D0B8-DF1D300B7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925" y="423863"/>
            <a:ext cx="2085975" cy="825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ADDF9-A02C-A718-FF5D-6B119E3FED6A}"/>
              </a:ext>
            </a:extLst>
          </p:cNvPr>
          <p:cNvSpPr txBox="1"/>
          <p:nvPr/>
        </p:nvSpPr>
        <p:spPr>
          <a:xfrm>
            <a:off x="952500" y="1609725"/>
            <a:ext cx="106108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- Cách thức: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Chơi theo nhóm.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ỗ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 nhóm 1 xúc xắc v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5 quân cờ.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Khi đến lượt, người chơi gieo xúc xắc và đọc 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xuất hiện ở mặt trên xúc xắc. Sau đó, người chơi tìm số tương ứng với mặt xúc xắc đó ở trong bảng (ví dụ số thích hợp với mặt lá 37 542). Người chơi đặt một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cờ vào quả bóng ghi số vừa tìm được.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Hai người chơi luân phiên nhau.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Trò chơi kết thúc khi đặt được hết 5 quân cờ.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6C1FA-30AF-64BA-7709-251EBDED7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025" y="376237"/>
            <a:ext cx="6153150" cy="602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87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7ADC31-8EBF-1E1F-FBD9-1F386907656D}"/>
              </a:ext>
            </a:extLst>
          </p:cNvPr>
          <p:cNvSpPr/>
          <p:nvPr/>
        </p:nvSpPr>
        <p:spPr>
          <a:xfrm>
            <a:off x="866775" y="838200"/>
            <a:ext cx="10182225" cy="5086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D83FF9B8-4B42-8402-3DD1-9C7E976E17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4214142"/>
            <a:ext cx="2923550" cy="2923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E4A05-0C20-11E4-62EC-598526D15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5FEB3-D01F-80DD-F65A-48D478F69D88}"/>
              </a:ext>
            </a:extLst>
          </p:cNvPr>
          <p:cNvSpPr txBox="1"/>
          <p:nvPr/>
        </p:nvSpPr>
        <p:spPr>
          <a:xfrm>
            <a:off x="1001268" y="1753871"/>
            <a:ext cx="9619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100 000</a:t>
            </a:r>
          </a:p>
        </p:txBody>
      </p:sp>
      <p:pic>
        <p:nvPicPr>
          <p:cNvPr id="17" name="Picture 16" descr="Shape, rectangle&#10;&#10;Description automatically generated">
            <a:extLst>
              <a:ext uri="{FF2B5EF4-FFF2-40B4-BE49-F238E27FC236}">
                <a16:creationId xmlns:a16="http://schemas.microsoft.com/office/drawing/2014/main" id="{62DE2499-7B00-7B0F-AA2C-FE22AD12F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E3EA990-E671-2461-C1CB-88D8A3B3F294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1FBED4-9853-24B6-97BF-01466182F1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73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8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2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5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8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2 350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2 340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2 400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chục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8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2 400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2 340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trăm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8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3 000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nghìn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C155126-A646-4718-9974-90FD71B86301"/>
  <p:tag name="ISPRING_CMI5_LAUNCH_METHOD" val="any window"/>
  <p:tag name="ISPRING_SCORM_RATE_SLIDES" val="1"/>
  <p:tag name="ISPRINGCLOUDFOLDERID" val="1"/>
  <p:tag name="ISPRINGONLINEFOLDERID" val="1"/>
  <p:tag name="ISPRING_OUTPUT_FOLDER" val="[[&quot;b:\uFFFDN{44C9C380-D2AB-4688-94B4-9598F3A00778}&quot;,&quot;C:\\Users\\SURFACE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Bai 62 Luyen tap chung Tiet 3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0EFE9B-9436-456B-9EAF-179E2EF7D4E7}:26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B82DB0-9DDE-464B-9767-97E3F22D11A1}:26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6A1D13-FBCB-448E-9513-D4F7E697C857}:26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1DA5C1-D4EE-408C-9D4F-65DE0AAAEDFD}:268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3CB431-DB6C-4173-B0AB-0F8E3DE3012E}:268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44703E-5DAC-438D-96E3-5B7FA170B167}:26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B4C652-A589-4E48-9DD9-F13B81F22810}:26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E59668-D156-4C6B-900E-A5C4291DBFF1}:26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395A8E-6C79-4863-8CC2-8AB89B4E0780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0ECB80-56DB-4CF4-A543-BAEBDFB48E4B}:26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7F313B-968D-427F-92A8-C910BE0BEF53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13FEC3-789E-49EE-816C-8CA8187800D4}:3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E3C56C-386A-4687-AEBA-02B88D454243}:26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6F7A23-D3A5-44C9-9754-F7F05BD586FF}:26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10209D-B9BB-4E7B-8B2B-970F2DDA2D8B}:26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40324F-3EFF-4C9C-B10C-E52FB6D179E9}:267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693</Words>
  <Application>Microsoft Office PowerPoint</Application>
  <PresentationFormat>Widescreen</PresentationFormat>
  <Paragraphs>85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Arial</vt:lpstr>
      <vt:lpstr>Calibri</vt:lpstr>
      <vt:lpstr>Cambria</vt:lpstr>
      <vt:lpstr>iCiel Crocante</vt:lpstr>
      <vt:lpstr>SVN-Ludicrous</vt:lpstr>
      <vt:lpstr>Times New Roman</vt:lpstr>
      <vt:lpstr>VNI-Times</vt:lpstr>
      <vt:lpstr>字魂59号-创粗黑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62 Luyen tap chung Tiet 3</dc:title>
  <dc:creator>Thao Tran</dc:creator>
  <cp:lastModifiedBy>SURFACE</cp:lastModifiedBy>
  <cp:revision>17</cp:revision>
  <dcterms:created xsi:type="dcterms:W3CDTF">2023-02-04T22:50:15Z</dcterms:created>
  <dcterms:modified xsi:type="dcterms:W3CDTF">2025-03-26T13:12:32Z</dcterms:modified>
</cp:coreProperties>
</file>