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71" r:id="rId3"/>
    <p:sldId id="258" r:id="rId4"/>
    <p:sldId id="265" r:id="rId5"/>
    <p:sldId id="266" r:id="rId6"/>
    <p:sldId id="267" r:id="rId7"/>
    <p:sldId id="268" r:id="rId8"/>
  </p:sldIdLst>
  <p:sldSz cx="16276638" cy="9144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84" y="39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933577BC-B74A-C2D5-665D-4EFDF2356F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D79E9B86-D1F9-4737-579E-BA83101F28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1505BFEF-560F-889C-9848-5338F68FC4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A786C28-A060-47C2-AE84-E1C4A591BCB1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901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0574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3253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219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066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06166-570A-55C4-D07E-F2CD1BD899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4580" y="1496484"/>
            <a:ext cx="12207479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BAD4DC-2BCD-7634-6B67-8E6FD41A4B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4580" y="4802717"/>
            <a:ext cx="12207479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96AE0-1F72-347A-5186-BD99BE410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1586E5-7296-9323-D38F-8A4DBC852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16E98-6ECC-272A-43F1-12AF72929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064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33C2A-F375-F912-DD06-F885F0257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91FCB6-002A-0CB4-89E9-FE90C125D3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9DDC6-B9B2-95E7-F78F-C6D91E815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C86E7-FD2B-79C2-F2EA-1B340522B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EE7CE-11A5-E952-7426-9FDBB48EE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181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A941C1-28DE-1335-E05D-8B9F4A4EFE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1647969" y="486834"/>
            <a:ext cx="350965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7226CA-1063-9BFD-0454-6318F357F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19019" y="486834"/>
            <a:ext cx="10325492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2A1699-6F31-9490-4BFB-509038F3F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79E50-9696-2AC0-E3CF-ADCAF8464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544DA-AC66-071E-3DCD-7596DECF4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807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5973D-5528-D6CC-600C-1AA61E33D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9CAA4-7D43-6787-FD66-17E49DCCA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BC417-D4A3-799D-2B45-258A36950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4BA42-DD27-F504-D5BE-FFEF38565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094FE-5081-145D-8DF7-BDF86A920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948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9704A-7827-CFDC-DB9D-33B0BC80E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0542" y="2279652"/>
            <a:ext cx="140386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C02645-755A-62F8-D99D-00368C709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0542" y="6119285"/>
            <a:ext cx="140386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7D4DCD-C6E8-1BB1-FF2F-694DB16A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5F15E3-DB13-BBBE-BADA-A63A54B81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1A42C-503D-EAD5-C056-C3A3ACC37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19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166C3-80D8-9927-D4A5-B7657B1C5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2C8E5-47C6-1E9C-A76D-D56133A422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9019" y="2434167"/>
            <a:ext cx="6917571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7B8E0C-4973-7D48-E201-3B8848CE21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40048" y="2434167"/>
            <a:ext cx="6917571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235926-4958-33A8-75BD-035B7FE12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9BAA48-774F-A582-5CA9-2E13097D0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08EB6A-03B6-28DF-8F2A-E2F638EAB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73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6753B-8897-FEC0-2856-02394242C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139" y="486834"/>
            <a:ext cx="14038600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2B1EB0-CD3E-7120-110D-D9A07BEE0C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21140" y="2241551"/>
            <a:ext cx="6885780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EDE9FA-E262-E4BA-0C50-A8B059CE4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21140" y="3340100"/>
            <a:ext cx="6885780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CE6C61-7B45-3A28-79D1-072B8EDF7E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240048" y="2241551"/>
            <a:ext cx="6919691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644057-8E59-6C5B-BDD8-7A14545754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240048" y="3340100"/>
            <a:ext cx="6919691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7D4D9C-F7CE-3D9C-63C3-1EF7E2695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4750BE-04AA-B393-F54F-84F99C400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6F1281-308E-93F6-A355-8B47E9394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227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8FC5C-5554-28BE-9C36-36A9A819D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6AB3D3-DFCC-3770-4C8C-636FB8DDB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8143F6-8348-F6FF-84E0-F57056001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8604A1-DE31-6157-36C7-0E50A81AB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882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5525FB-96E7-1003-B8DA-71193DC5B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6E1F9F-5B37-5E74-9264-DE2603CA9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468E51-9AEB-187F-E68D-10EB400B0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558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521C8-1317-FF79-7369-32F7519B0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140" y="609600"/>
            <a:ext cx="5249639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D918B-90B8-7DEA-1376-F492360DF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9691" y="1316567"/>
            <a:ext cx="8240048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CBE8C8-5449-7CE6-FB38-67C65CCF89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21140" y="2743200"/>
            <a:ext cx="5249639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0E18B0-9AF7-BC82-ACFC-44BFA277C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1B6916-CB45-EDDE-5360-11C32DDCE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9A21D2-9D7D-A7AB-9D30-F26CE24D4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766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A44D5-AF69-41EC-6D98-968420A01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140" y="609600"/>
            <a:ext cx="5249639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B0BA69-C017-47B5-C74D-6DD80296C2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919691" y="1316567"/>
            <a:ext cx="8240048" cy="64981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890B97-A9FA-E367-BCE0-22BEB97F2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21140" y="2743200"/>
            <a:ext cx="5249639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F1D1F1-5209-A1C9-7067-8AD83633C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226698-B00F-DED1-E5E3-9951ABD4D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2D3A67-E6DA-9189-A4C2-182264CBB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830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FC554E-6039-5568-1272-4218C3AE0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019" y="486834"/>
            <a:ext cx="140386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1CF0CB-BC68-AE79-6902-646CD6AEC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9019" y="2434167"/>
            <a:ext cx="140386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0D760-DF52-BF64-7E9D-15A5EBE1EC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19019" y="8475134"/>
            <a:ext cx="3662244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4317F-3CC9-BDFB-3157-0620F000D4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91637" y="8475134"/>
            <a:ext cx="549336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8738FD-0ADB-AB87-3417-A8A238554B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5375" y="8475134"/>
            <a:ext cx="3662244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111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3.jpeg"/><Relationship Id="rId5" Type="http://schemas.openxmlformats.org/officeDocument/2006/relationships/image" Target="../media/image2.gif"/><Relationship Id="rId10" Type="http://schemas.openxmlformats.org/officeDocument/2006/relationships/image" Target="../media/image7.wmf"/><Relationship Id="rId4" Type="http://schemas.openxmlformats.org/officeDocument/2006/relationships/image" Target="../media/image1.gif"/><Relationship Id="rId9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8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microsoft.com/office/2007/relationships/hdphoto" Target="../media/hdphoto1.wdp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BƯỚM 58">
            <a:extLst>
              <a:ext uri="{FF2B5EF4-FFF2-40B4-BE49-F238E27FC236}">
                <a16:creationId xmlns:a16="http://schemas.microsoft.com/office/drawing/2014/main" id="{E29E185E-6BC0-3279-993E-60BB64B5A59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291576">
            <a:off x="12320588" y="6753225"/>
            <a:ext cx="1162050" cy="151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8" descr="animal-14[1]">
            <a:extLst>
              <a:ext uri="{FF2B5EF4-FFF2-40B4-BE49-F238E27FC236}">
                <a16:creationId xmlns:a16="http://schemas.microsoft.com/office/drawing/2014/main" id="{4EC65D63-55AD-8A01-3D0C-31687759CF7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736600" y="7116763"/>
            <a:ext cx="1068388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WordArt 2">
            <a:extLst>
              <a:ext uri="{FF2B5EF4-FFF2-40B4-BE49-F238E27FC236}">
                <a16:creationId xmlns:a16="http://schemas.microsoft.com/office/drawing/2014/main" id="{0EE6AFB4-34F1-62EF-781F-1837C800527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737725" y="1668463"/>
            <a:ext cx="4954588" cy="191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324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/>
            <a:r>
              <a:rPr lang="en-US" sz="3324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3B.</a:t>
            </a:r>
          </a:p>
        </p:txBody>
      </p:sp>
      <p:sp>
        <p:nvSpPr>
          <p:cNvPr id="3077" name="WordArt 4">
            <a:extLst>
              <a:ext uri="{FF2B5EF4-FFF2-40B4-BE49-F238E27FC236}">
                <a16:creationId xmlns:a16="http://schemas.microsoft.com/office/drawing/2014/main" id="{4D110C90-3B94-6A5F-6FE2-54CBEA054F7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487613" y="7505700"/>
            <a:ext cx="10666412" cy="12969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324" b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ĐỖ THỊ HOÀI PHƯƠNG</a:t>
            </a:r>
            <a:endParaRPr lang="en-US" sz="3324" b="1" kern="1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8" name="WordArt 16">
            <a:extLst>
              <a:ext uri="{FF2B5EF4-FFF2-40B4-BE49-F238E27FC236}">
                <a16:creationId xmlns:a16="http://schemas.microsoft.com/office/drawing/2014/main" id="{E82A3FDC-2238-8E85-B710-3677C8FBFEB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76513" y="76200"/>
            <a:ext cx="12877800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324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TÂN VIÊN</a:t>
            </a:r>
            <a:endParaRPr lang="en-US" sz="3324" b="1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79" name="Group 18">
            <a:extLst>
              <a:ext uri="{FF2B5EF4-FFF2-40B4-BE49-F238E27FC236}">
                <a16:creationId xmlns:a16="http://schemas.microsoft.com/office/drawing/2014/main" id="{2A720CD4-E471-BA36-1BC6-E7FE504589EB}"/>
              </a:ext>
            </a:extLst>
          </p:cNvPr>
          <p:cNvGrpSpPr>
            <a:grpSpLocks/>
          </p:cNvGrpSpPr>
          <p:nvPr/>
        </p:nvGrpSpPr>
        <p:grpSpPr bwMode="auto">
          <a:xfrm>
            <a:off x="3186113" y="1000125"/>
            <a:ext cx="3951287" cy="2660650"/>
            <a:chOff x="5225" y="9335"/>
            <a:chExt cx="2520" cy="1750"/>
          </a:xfrm>
        </p:grpSpPr>
        <p:sp>
          <p:nvSpPr>
            <p:cNvPr id="17" name="AutoShape 27" descr="2">
              <a:extLst>
                <a:ext uri="{FF2B5EF4-FFF2-40B4-BE49-F238E27FC236}">
                  <a16:creationId xmlns:a16="http://schemas.microsoft.com/office/drawing/2014/main" id="{FACD7BC5-3280-51CA-2DC7-14AAE68A69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5" y="10187"/>
              <a:ext cx="2520" cy="898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6" cstate="print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 lIns="136632" tIns="68319" rIns="136632" bIns="68319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vi-VN" altLang="en-US" sz="3059" dirty="0">
                <a:latin typeface="VNI-Times" pitchFamily="2" charset="0"/>
              </a:endParaRPr>
            </a:p>
          </p:txBody>
        </p:sp>
        <p:pic>
          <p:nvPicPr>
            <p:cNvPr id="3083" name="Picture 26" descr="cosmoS">
              <a:extLst>
                <a:ext uri="{FF2B5EF4-FFF2-40B4-BE49-F238E27FC236}">
                  <a16:creationId xmlns:a16="http://schemas.microsoft.com/office/drawing/2014/main" id="{C83EE466-A252-433D-AF61-FEEA53280C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4" name="Picture 25" descr="BOOK2">
              <a:extLst>
                <a:ext uri="{FF2B5EF4-FFF2-40B4-BE49-F238E27FC236}">
                  <a16:creationId xmlns:a16="http://schemas.microsoft.com/office/drawing/2014/main" id="{61D1A864-E08B-B950-C359-68FB9C13808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5" name="Picture 19" descr="BOOK1">
              <a:extLst>
                <a:ext uri="{FF2B5EF4-FFF2-40B4-BE49-F238E27FC236}">
                  <a16:creationId xmlns:a16="http://schemas.microsoft.com/office/drawing/2014/main" id="{CB88DA3F-D72C-C2A1-8477-3B363173026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6" name="Picture 23" descr="QUILLPEN">
              <a:extLst>
                <a:ext uri="{FF2B5EF4-FFF2-40B4-BE49-F238E27FC236}">
                  <a16:creationId xmlns:a16="http://schemas.microsoft.com/office/drawing/2014/main" id="{0A68F7FE-47C4-6E42-4D88-8294EA82405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" name="Text Box 22">
              <a:extLst>
                <a:ext uri="{FF2B5EF4-FFF2-40B4-BE49-F238E27FC236}">
                  <a16:creationId xmlns:a16="http://schemas.microsoft.com/office/drawing/2014/main" id="{F726E360-61EF-4747-4163-6FEDA54511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</p:spPr>
          <p:txBody>
            <a:bodyPr lIns="136632" tIns="68319" rIns="136632" bIns="68319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en-US" sz="797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altLang="en-US" sz="452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 Box 21">
              <a:extLst>
                <a:ext uri="{FF2B5EF4-FFF2-40B4-BE49-F238E27FC236}">
                  <a16:creationId xmlns:a16="http://schemas.microsoft.com/office/drawing/2014/main" id="{7F166232-2B23-6CFB-8957-23E6D73353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</p:spPr>
          <p:txBody>
            <a:bodyPr lIns="136632" tIns="68319" rIns="136632" bIns="68319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vi-VN" altLang="en-US" sz="4521" dirty="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89" name="WordArt 20">
              <a:extLst>
                <a:ext uri="{FF2B5EF4-FFF2-40B4-BE49-F238E27FC236}">
                  <a16:creationId xmlns:a16="http://schemas.microsoft.com/office/drawing/2014/main" id="{9037D37D-16F3-8FA7-F4AB-5599DDC4EBA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sz="1729" b="1" kern="1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NĂM </a:t>
              </a:r>
            </a:p>
          </p:txBody>
        </p:sp>
        <p:sp>
          <p:nvSpPr>
            <p:cNvPr id="25" name="Text Box 19">
              <a:extLst>
                <a:ext uri="{FF2B5EF4-FFF2-40B4-BE49-F238E27FC236}">
                  <a16:creationId xmlns:a16="http://schemas.microsoft.com/office/drawing/2014/main" id="{E3A72766-208C-50AC-FB41-3237CAD0FF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</p:spPr>
          <p:txBody>
            <a:bodyPr lIns="136632" tIns="68319" rIns="136632" bIns="68319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vi-VN" altLang="en-US" sz="4521" dirty="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WordArt 3">
            <a:extLst>
              <a:ext uri="{FF2B5EF4-FFF2-40B4-BE49-F238E27FC236}">
                <a16:creationId xmlns:a16="http://schemas.microsoft.com/office/drawing/2014/main" id="{68C6F67D-95E2-DAA5-4641-1A51FD23E3A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21146" y="4619970"/>
            <a:ext cx="11199346" cy="2027081"/>
          </a:xfrm>
          <a:prstGeom prst="rect">
            <a:avLst/>
          </a:prstGeom>
        </p:spPr>
        <p:txBody>
          <a:bodyPr wrap="none" lIns="76541" tIns="38272" rIns="76541" bIns="38272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324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62 :  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 CHUNG – TIẾT 1.</a:t>
            </a:r>
          </a:p>
        </p:txBody>
      </p:sp>
      <p:pic>
        <p:nvPicPr>
          <p:cNvPr id="3081" name="Picture 8" descr="animal-14[1]">
            <a:extLst>
              <a:ext uri="{FF2B5EF4-FFF2-40B4-BE49-F238E27FC236}">
                <a16:creationId xmlns:a16="http://schemas.microsoft.com/office/drawing/2014/main" id="{1C2C81CC-C16C-07A5-2687-B2BB2F08547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136525" y="4665663"/>
            <a:ext cx="10668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Picture5">
            <a:extLst>
              <a:ext uri="{FF2B5EF4-FFF2-40B4-BE49-F238E27FC236}">
                <a16:creationId xmlns:a16="http://schemas.microsoft.com/office/drawing/2014/main" id="{5A1B2903-2F33-BEEC-E001-5712BE53F0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05519" y="457200"/>
            <a:ext cx="3871119" cy="3425636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Picture 7" descr="Picture5">
            <a:extLst>
              <a:ext uri="{FF2B5EF4-FFF2-40B4-BE49-F238E27FC236}">
                <a16:creationId xmlns:a16="http://schemas.microsoft.com/office/drawing/2014/main" id="{39B18A6C-1BA0-9349-845E-BBFAE317FA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519" y="457200"/>
            <a:ext cx="3653424" cy="323299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WordArt 3">
            <a:extLst>
              <a:ext uri="{FF2B5EF4-FFF2-40B4-BE49-F238E27FC236}">
                <a16:creationId xmlns:a16="http://schemas.microsoft.com/office/drawing/2014/main" id="{31878F81-3D04-10E9-E68D-370ED17002B7}"/>
              </a:ext>
            </a:extLst>
          </p:cNvPr>
          <p:cNvSpPr>
            <a:spLocks noTextEdit="1"/>
          </p:cNvSpPr>
          <p:nvPr/>
        </p:nvSpPr>
        <p:spPr>
          <a:xfrm>
            <a:off x="1280319" y="4378203"/>
            <a:ext cx="14347685" cy="136629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972"/>
              </a:avLst>
            </a:prstTxWarp>
            <a:normAutofit/>
          </a:bodyPr>
          <a:lstStyle/>
          <a:p>
            <a:pPr algn="ctr"/>
            <a:r>
              <a:rPr lang="en-US" sz="3200" b="1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Luyện tập </a:t>
            </a:r>
            <a:endParaRPr lang="en-US" sz="3200" b="1" dirty="0"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Picture 7" descr="Picture5">
            <a:extLst>
              <a:ext uri="{FF2B5EF4-FFF2-40B4-BE49-F238E27FC236}">
                <a16:creationId xmlns:a16="http://schemas.microsoft.com/office/drawing/2014/main" id="{65E20D81-1B0B-D9FC-90DD-E9B80D47F1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62519" y="6711949"/>
            <a:ext cx="2971800" cy="2629809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" name="Picture 7" descr="Picture5">
            <a:extLst>
              <a:ext uri="{FF2B5EF4-FFF2-40B4-BE49-F238E27FC236}">
                <a16:creationId xmlns:a16="http://schemas.microsoft.com/office/drawing/2014/main" id="{17790EA0-DE3D-43EB-18EA-95D413BFFA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770" y="6479656"/>
            <a:ext cx="3653424" cy="323299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Picture 7" descr="Picture5">
            <a:extLst>
              <a:ext uri="{FF2B5EF4-FFF2-40B4-BE49-F238E27FC236}">
                <a16:creationId xmlns:a16="http://schemas.microsoft.com/office/drawing/2014/main" id="{75B6CF68-1032-D7EC-C4F5-62DE101686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071" y="1937627"/>
            <a:ext cx="4086495" cy="2440576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45607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204488" y="1946409"/>
            <a:ext cx="5495431" cy="949191"/>
            <a:chOff x="1470819" y="1943100"/>
            <a:chExt cx="5495431" cy="949191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89594" y="2184405"/>
              <a:ext cx="4876656" cy="707886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Hoàn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thành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bảng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sau</a:t>
              </a:r>
              <a:endPara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090BB642-574B-972C-2EA4-27A9305C71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076854"/>
              </p:ext>
            </p:extLst>
          </p:nvPr>
        </p:nvGraphicFramePr>
        <p:xfrm>
          <a:off x="137319" y="2971800"/>
          <a:ext cx="16077389" cy="5943600"/>
        </p:xfrm>
        <a:graphic>
          <a:graphicData uri="http://schemas.openxmlformats.org/drawingml/2006/table">
            <a:tbl>
              <a:tblPr/>
              <a:tblGrid>
                <a:gridCol w="4431588">
                  <a:extLst>
                    <a:ext uri="{9D8B030D-6E8A-4147-A177-3AD203B41FA5}">
                      <a16:colId xmlns:a16="http://schemas.microsoft.com/office/drawing/2014/main" val="1510684484"/>
                    </a:ext>
                  </a:extLst>
                </a:gridCol>
                <a:gridCol w="11645801">
                  <a:extLst>
                    <a:ext uri="{9D8B030D-6E8A-4147-A177-3AD203B41FA5}">
                      <a16:colId xmlns:a16="http://schemas.microsoft.com/office/drawing/2014/main" val="2605912513"/>
                    </a:ext>
                  </a:extLst>
                </a:gridCol>
              </a:tblGrid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Viết</a:t>
                      </a:r>
                      <a:r>
                        <a:rPr lang="en-US" sz="4000" b="1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số</a:t>
                      </a:r>
                      <a:endParaRPr lang="en-US" sz="4000" b="1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Đọc</a:t>
                      </a:r>
                      <a:r>
                        <a:rPr lang="en-US" sz="4000" b="1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số</a:t>
                      </a:r>
                      <a:endParaRPr lang="en-US" sz="4000" b="1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9120700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51 254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03554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4000" b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r>
                        <a:rPr lang="vi-VN" sz="4000" b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mươi tám nghìn năm trăm mười chín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3456651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26 856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0181129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4000" b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r>
                        <a:rPr lang="vi-VN" sz="4000" b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ảy </a:t>
                      </a:r>
                      <a:r>
                        <a:rPr lang="vi-VN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mươi chín nghìn sáu trăm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323919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61074A01-F28F-5855-D2A2-367AA5C81069}"/>
              </a:ext>
            </a:extLst>
          </p:cNvPr>
          <p:cNvSpPr txBox="1"/>
          <p:nvPr/>
        </p:nvSpPr>
        <p:spPr>
          <a:xfrm>
            <a:off x="4633119" y="4366031"/>
            <a:ext cx="1144427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lang="vi-VN" sz="4000" b="1" i="0">
                <a:solidFill>
                  <a:srgbClr val="0000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ăm </a:t>
            </a:r>
            <a:r>
              <a:rPr lang="vi-VN" sz="4000" b="1" i="0" dirty="0">
                <a:solidFill>
                  <a:srgbClr val="0000FF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mươi mốt nghìn hai trăm năm mươi tư</a:t>
            </a:r>
            <a:endParaRPr lang="en-US" sz="4000" b="1" dirty="0">
              <a:solidFill>
                <a:srgbClr val="0000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77C5D6F-3E46-48D4-196B-C58A3E517573}"/>
              </a:ext>
            </a:extLst>
          </p:cNvPr>
          <p:cNvSpPr txBox="1"/>
          <p:nvPr/>
        </p:nvSpPr>
        <p:spPr>
          <a:xfrm>
            <a:off x="4615508" y="6750317"/>
            <a:ext cx="11461881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</a:t>
            </a:r>
            <a:r>
              <a:rPr lang="vi-VN" sz="4000" b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 </a:t>
            </a:r>
            <a:r>
              <a:rPr lang="vi-VN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mươi sáu nghìn tám trăm năm mươi sáu</a:t>
            </a:r>
            <a:endParaRPr lang="en-US" sz="4000" b="1" dirty="0">
              <a:solidFill>
                <a:srgbClr val="0000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00FCEE0-1353-AA93-9B72-E8BB58438ABB}"/>
              </a:ext>
            </a:extLst>
          </p:cNvPr>
          <p:cNvSpPr txBox="1"/>
          <p:nvPr/>
        </p:nvSpPr>
        <p:spPr>
          <a:xfrm>
            <a:off x="975519" y="5589657"/>
            <a:ext cx="236317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38 519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11DD3A0-6A53-E86C-7392-13F24A262D0D}"/>
              </a:ext>
            </a:extLst>
          </p:cNvPr>
          <p:cNvSpPr txBox="1"/>
          <p:nvPr/>
        </p:nvSpPr>
        <p:spPr>
          <a:xfrm>
            <a:off x="1052895" y="8004933"/>
            <a:ext cx="236317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79 600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46" grpId="0" animBg="1"/>
      <p:bldP spid="47" grpId="0" animBg="1"/>
      <p:bldP spid="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289719" y="457200"/>
            <a:ext cx="3048000" cy="712232"/>
            <a:chOff x="1470819" y="1943100"/>
            <a:chExt cx="1765314" cy="712232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78769" cy="707886"/>
              <a:chOff x="1737519" y="1943100"/>
              <a:chExt cx="578769" cy="707886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 b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51167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117614" cy="707886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4000" b="1" dirty="0" err="1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Số</a:t>
              </a:r>
              <a:r>
                <a:rPr lang="en-US" sz="40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?</a:t>
              </a:r>
            </a:p>
          </p:txBody>
        </p:sp>
      </p:grpSp>
      <p:pic>
        <p:nvPicPr>
          <p:cNvPr id="22" name="Picture 21">
            <a:extLst>
              <a:ext uri="{FF2B5EF4-FFF2-40B4-BE49-F238E27FC236}">
                <a16:creationId xmlns:a16="http://schemas.microsoft.com/office/drawing/2014/main" id="{AED5A6E2-9CF1-76DF-2EB1-377061CC68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49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9719" y="1952482"/>
            <a:ext cx="15147436" cy="3914918"/>
          </a:xfrm>
          <a:prstGeom prst="rect">
            <a:avLst/>
          </a:prstGeom>
        </p:spPr>
      </p:pic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48425BE0-FAC8-55AB-6326-8C4858CAB957}"/>
              </a:ext>
            </a:extLst>
          </p:cNvPr>
          <p:cNvSpPr/>
          <p:nvPr/>
        </p:nvSpPr>
        <p:spPr>
          <a:xfrm>
            <a:off x="10149437" y="2218492"/>
            <a:ext cx="2133600" cy="8382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67 240</a:t>
            </a:r>
          </a:p>
        </p:txBody>
      </p: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F046F791-4312-3A6C-BCDD-D8A7C699D3F4}"/>
              </a:ext>
            </a:extLst>
          </p:cNvPr>
          <p:cNvSpPr/>
          <p:nvPr/>
        </p:nvSpPr>
        <p:spPr>
          <a:xfrm>
            <a:off x="13233352" y="2223356"/>
            <a:ext cx="2133600" cy="8382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67 250</a:t>
            </a:r>
          </a:p>
        </p:txBody>
      </p:sp>
      <p:sp>
        <p:nvSpPr>
          <p:cNvPr id="76" name="Rectangle: Rounded Corners 75">
            <a:extLst>
              <a:ext uri="{FF2B5EF4-FFF2-40B4-BE49-F238E27FC236}">
                <a16:creationId xmlns:a16="http://schemas.microsoft.com/office/drawing/2014/main" id="{A34AA1DC-806B-C274-FDA9-E642EFE7D845}"/>
              </a:ext>
            </a:extLst>
          </p:cNvPr>
          <p:cNvSpPr/>
          <p:nvPr/>
        </p:nvSpPr>
        <p:spPr>
          <a:xfrm>
            <a:off x="7121433" y="3549562"/>
            <a:ext cx="2133600" cy="8382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46 800</a:t>
            </a:r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D85C9EF9-B1BF-592D-D376-9FFE7E59D19F}"/>
              </a:ext>
            </a:extLst>
          </p:cNvPr>
          <p:cNvSpPr/>
          <p:nvPr/>
        </p:nvSpPr>
        <p:spPr>
          <a:xfrm>
            <a:off x="13213897" y="3544700"/>
            <a:ext cx="2133600" cy="8382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47 000</a:t>
            </a:r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1826DA12-F5BE-EFDC-2CC3-64FF98A96F85}"/>
              </a:ext>
            </a:extLst>
          </p:cNvPr>
          <p:cNvSpPr/>
          <p:nvPr/>
        </p:nvSpPr>
        <p:spPr>
          <a:xfrm>
            <a:off x="4050197" y="4885492"/>
            <a:ext cx="2133600" cy="8382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80 000</a:t>
            </a:r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DC1BBF7E-367A-DC92-AD8A-09236B514AAD}"/>
              </a:ext>
            </a:extLst>
          </p:cNvPr>
          <p:cNvSpPr/>
          <p:nvPr/>
        </p:nvSpPr>
        <p:spPr>
          <a:xfrm>
            <a:off x="13213897" y="4866044"/>
            <a:ext cx="2133600" cy="8382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83 000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109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75" grpId="0" animBg="1"/>
      <p:bldP spid="76" grpId="0" animBg="1"/>
      <p:bldP spid="77" grpId="0" animBg="1"/>
      <p:bldP spid="78" grpId="0" animBg="1"/>
      <p:bldP spid="7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864D271B-A2E8-D2CF-5F2F-775B2AC55B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339237"/>
            <a:ext cx="16276638" cy="5681995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189933" y="76200"/>
            <a:ext cx="15873186" cy="1263037"/>
            <a:chOff x="-1921047" y="1943100"/>
            <a:chExt cx="15269547" cy="1389341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74731" cy="738664"/>
              <a:chOff x="1737519" y="1943100"/>
              <a:chExt cx="574731" cy="738664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200" b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507641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200" b="1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-1921047" y="1947446"/>
              <a:ext cx="15269547" cy="1384995"/>
            </a:xfrm>
            <a:prstGeom prst="rect">
              <a:avLst/>
            </a:prstGeom>
            <a:solidFill>
              <a:srgbClr val="FFDB69"/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200" b="1" i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3. </a:t>
              </a:r>
              <a:r>
                <a:rPr lang="vi-VN" sz="4200" b="1" i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Khoảng </a:t>
              </a:r>
              <a:r>
                <a:rPr lang="vi-VN" sz="4200" b="1" i="0" dirty="0">
                  <a:solidFill>
                    <a:srgbClr val="000000"/>
                  </a:solidFill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cách từ vị trí ong vàng đến các vườn hoa được cho như hình sau:</a:t>
              </a: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346839" y="7021232"/>
            <a:ext cx="13430280" cy="198560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4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Từ vị trí ong vàng đến vườn hoa nào xa nhất? </a:t>
            </a:r>
            <a:endParaRPr lang="en-US" sz="4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vi-VN" sz="44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Từ </a:t>
            </a:r>
            <a:r>
              <a:rPr lang="vi-VN" sz="4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vị trí ong vàng đến vườn hoa nào gần nhất?</a:t>
            </a:r>
            <a:endParaRPr lang="en-US" sz="44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40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498475" y="381000"/>
            <a:ext cx="1943247" cy="681454"/>
            <a:chOff x="1470819" y="1943100"/>
            <a:chExt cx="1943247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295547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Đ, S?</a:t>
              </a:r>
            </a:p>
          </p:txBody>
        </p:sp>
      </p:grpSp>
      <p:sp>
        <p:nvSpPr>
          <p:cNvPr id="24" name="Text Box 14">
            <a:extLst>
              <a:ext uri="{FF2B5EF4-FFF2-40B4-BE49-F238E27FC236}">
                <a16:creationId xmlns:a16="http://schemas.microsoft.com/office/drawing/2014/main" id="{29EF0162-6AAD-9735-1BF1-FE2EDF58B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719" y="1595854"/>
            <a:ext cx="5478463" cy="730250"/>
          </a:xfrm>
          <a:prstGeom prst="rect">
            <a:avLst/>
          </a:prstGeom>
          <a:noFill/>
          <a:ln>
            <a:noFill/>
          </a:ln>
          <a:effectLst/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a) 62 820 &gt; 7 382</a:t>
            </a:r>
          </a:p>
        </p:txBody>
      </p:sp>
      <p:sp>
        <p:nvSpPr>
          <p:cNvPr id="25" name="Text Box 14">
            <a:extLst>
              <a:ext uri="{FF2B5EF4-FFF2-40B4-BE49-F238E27FC236}">
                <a16:creationId xmlns:a16="http://schemas.microsoft.com/office/drawing/2014/main" id="{703A02CF-14E3-F2FA-6A97-A23095AA3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3826" y="1606987"/>
            <a:ext cx="6243638" cy="730250"/>
          </a:xfrm>
          <a:prstGeom prst="rect">
            <a:avLst/>
          </a:prstGeom>
          <a:noFill/>
          <a:ln>
            <a:noFill/>
          </a:ln>
          <a:effectLst/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b) 52 794 &lt; 60 000</a:t>
            </a:r>
          </a:p>
        </p:txBody>
      </p:sp>
      <p:sp>
        <p:nvSpPr>
          <p:cNvPr id="26" name="Text Box 14">
            <a:extLst>
              <a:ext uri="{FF2B5EF4-FFF2-40B4-BE49-F238E27FC236}">
                <a16:creationId xmlns:a16="http://schemas.microsoft.com/office/drawing/2014/main" id="{97D75F0F-71C0-8EBD-C7AD-38E4B0E2A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720" y="3529429"/>
            <a:ext cx="4895056" cy="73025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c) 8 000 + 400 &gt; 9 000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BF2B22E5-0EB5-39A4-F3B0-2DA2C5323278}"/>
              </a:ext>
            </a:extLst>
          </p:cNvPr>
          <p:cNvSpPr/>
          <p:nvPr/>
        </p:nvSpPr>
        <p:spPr>
          <a:xfrm>
            <a:off x="5184776" y="1438016"/>
            <a:ext cx="857250" cy="730250"/>
          </a:xfrm>
          <a:prstGeom prst="roundRect">
            <a:avLst/>
          </a:prstGeom>
          <a:noFill/>
          <a:ln w="38100"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590ADF20-E73C-4F0F-51F7-DC9882C1DB2B}"/>
              </a:ext>
            </a:extLst>
          </p:cNvPr>
          <p:cNvSpPr/>
          <p:nvPr/>
        </p:nvSpPr>
        <p:spPr>
          <a:xfrm>
            <a:off x="12665871" y="1442916"/>
            <a:ext cx="857250" cy="728663"/>
          </a:xfrm>
          <a:prstGeom prst="roundRect">
            <a:avLst/>
          </a:prstGeom>
          <a:noFill/>
          <a:ln w="38100"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41346A38-29CA-05B1-203E-0DBEB7D214B8}"/>
              </a:ext>
            </a:extLst>
          </p:cNvPr>
          <p:cNvSpPr/>
          <p:nvPr/>
        </p:nvSpPr>
        <p:spPr>
          <a:xfrm>
            <a:off x="5178426" y="3449260"/>
            <a:ext cx="857250" cy="730250"/>
          </a:xfrm>
          <a:prstGeom prst="roundRect">
            <a:avLst/>
          </a:prstGeom>
          <a:noFill/>
          <a:ln w="38100"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73EF41CE-EFC5-E832-C927-BB29AD6DC947}"/>
              </a:ext>
            </a:extLst>
          </p:cNvPr>
          <p:cNvSpPr/>
          <p:nvPr/>
        </p:nvSpPr>
        <p:spPr>
          <a:xfrm>
            <a:off x="5184776" y="1438016"/>
            <a:ext cx="857250" cy="72866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7130075A-564D-6001-E761-F781CE753082}"/>
              </a:ext>
            </a:extLst>
          </p:cNvPr>
          <p:cNvSpPr/>
          <p:nvPr/>
        </p:nvSpPr>
        <p:spPr>
          <a:xfrm>
            <a:off x="12669840" y="1438016"/>
            <a:ext cx="857250" cy="72866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9583C623-FFAF-AD70-3E8D-51774BDF7255}"/>
              </a:ext>
            </a:extLst>
          </p:cNvPr>
          <p:cNvSpPr/>
          <p:nvPr/>
        </p:nvSpPr>
        <p:spPr>
          <a:xfrm>
            <a:off x="5184776" y="3442116"/>
            <a:ext cx="857250" cy="7302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33" name="Text Box 14">
            <a:extLst>
              <a:ext uri="{FF2B5EF4-FFF2-40B4-BE49-F238E27FC236}">
                <a16:creationId xmlns:a16="http://schemas.microsoft.com/office/drawing/2014/main" id="{1DBC1250-E3D7-11D9-C02D-6D64C4353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3826" y="3511967"/>
            <a:ext cx="4895057" cy="73025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d) 5 400 – 400 = 5 000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2564786A-C2A1-E75E-655C-29B59B03CF27}"/>
              </a:ext>
            </a:extLst>
          </p:cNvPr>
          <p:cNvSpPr/>
          <p:nvPr/>
        </p:nvSpPr>
        <p:spPr>
          <a:xfrm>
            <a:off x="12665871" y="3449260"/>
            <a:ext cx="857250" cy="730250"/>
          </a:xfrm>
          <a:prstGeom prst="roundRect">
            <a:avLst/>
          </a:prstGeom>
          <a:noFill/>
          <a:ln w="38100"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8FBF2751-5418-BF6E-48A4-348C3362848D}"/>
              </a:ext>
            </a:extLst>
          </p:cNvPr>
          <p:cNvSpPr/>
          <p:nvPr/>
        </p:nvSpPr>
        <p:spPr>
          <a:xfrm>
            <a:off x="12638883" y="3456440"/>
            <a:ext cx="857250" cy="7302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897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4" grpId="0" animBg="1"/>
      <p:bldP spid="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4404519" y="3505200"/>
            <a:ext cx="79248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CH</a:t>
            </a:r>
            <a:r>
              <a:rPr lang="en-US" sz="57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ÀO </a:t>
            </a:r>
            <a:r>
              <a:rPr lang="vi-VN" sz="5700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CÁC EM</a:t>
            </a:r>
            <a:endParaRPr lang="en-US" sz="5700" b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A56F1CDB-2796-4558-BF0D-6CA225C17F32"/>
  <p:tag name="ISPRING_CMI5_LAUNCH_METHOD" val="any window"/>
  <p:tag name="ISPRING_SCORM_RATE_SLIDES" val="1"/>
  <p:tag name="ISPRINGCLOUDFOLDERID" val="1"/>
  <p:tag name="ISPRINGONLINEFOLDERID" val="1"/>
  <p:tag name="ISPRING_OUTPUT_FOLDER" val="[[&quot;b:\uFFFDN{44C9C380-D2AB-4688-94B4-9598F3A00778}&quot;,&quot;C:\\Users\\SURFACE\\Downloads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PASSING_SCORE" val="100.000000"/>
  <p:tag name="ISPRING_PRESENTATION_TITLE" val="Bai 62 Luyen tap chung Trang 66 T1"/>
  <p:tag name="ISPRING_FIRST_PUBLISH" val="1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QUIZZES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5395A8E-6C79-4863-8CC2-8AB89B4E0780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442B9B4-5CDF-42F8-BE0E-60DFA410C8C6}:27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9374D27-1869-4856-BF75-33E95E4C3D14}:25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87A08C6-94A4-456F-84AF-9862E2398179}:26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02D74AE-3290-4697-BB5D-1C93FBFFD9E5}:26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B58B08F-6F47-421A-8155-BA87C6CC4A1C}:26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F398873-26E4-44C6-A46A-7476B8CBB7C8}:26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1168</TotalTime>
  <Words>202</Words>
  <Application>Microsoft Office PowerPoint</Application>
  <PresentationFormat>Custom</PresentationFormat>
  <Paragraphs>58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62 Luyen tap chung Trang 66 T1</dc:title>
  <dc:creator>Admin</dc:creator>
  <cp:lastModifiedBy>SURFACE</cp:lastModifiedBy>
  <cp:revision>183</cp:revision>
  <dcterms:created xsi:type="dcterms:W3CDTF">2022-07-10T01:37:20Z</dcterms:created>
  <dcterms:modified xsi:type="dcterms:W3CDTF">2025-03-26T13:10:49Z</dcterms:modified>
</cp:coreProperties>
</file>