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446" r:id="rId3"/>
    <p:sldId id="444" r:id="rId4"/>
    <p:sldId id="443" r:id="rId5"/>
    <p:sldId id="440" r:id="rId6"/>
    <p:sldId id="445" r:id="rId7"/>
    <p:sldId id="447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9" d="100"/>
          <a:sy n="59" d="100"/>
        </p:scale>
        <p:origin x="39" y="4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933577BC-B74A-C2D5-665D-4EFDF2356F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D79E9B86-D1F9-4737-579E-BA83101F28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505BFEF-560F-889C-9848-5338F68FC4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786C28-A060-47C2-AE84-E1C4A591BCB1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220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65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23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775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846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661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7E530-96F0-FE43-DC29-86731AF46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2DD3CB-40BC-9057-A91B-0E82E5979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5FB98-E5CC-9156-ECE9-F3B3A298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FE0A9-B781-358D-3763-5E074C43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A1F0E-C260-FF5A-30FB-4DD867F7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22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0684-AEC5-B176-9705-B24D3911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BFBC3-DCF8-3875-8321-89E596B39F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E4F36-B067-4F5D-42C1-6B059FF85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97A90-EA5C-F47D-49A7-D0ADE782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E86D-DBF8-9A35-990E-F1029BC43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69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234B7-7587-8425-74E3-2D6144920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360BD-370C-10EA-4D8D-F4E2BB4BB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E86A7-BF45-85C4-6BBA-D1A7A94C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C5FBF-3802-3C2A-1817-1F35A281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BEFE8-206B-BF6E-4A83-8F0F0FCA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4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1AC22-6D8E-D5C8-BE2B-0628ADD1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FF2FE-54C8-1E32-8FEA-D7130587F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2361C-647C-E1BF-270C-C6059C15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2779B-5E0A-2E2A-FD5F-F08D8E935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FFF81-8399-75CA-197E-D27009F9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66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1E5D-3A30-7C17-05EA-03B5FB520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424D7-E1B6-C4FF-02A2-159799FFB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6EBE8-E371-CEAF-43CF-FEEC8416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59724-DE0E-FB1B-F137-CB4648F6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B0510-1BC2-8B53-4B66-58F29905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99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0BCC-6BFA-731B-031E-3FF256A9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326B8-EA6D-1FEE-2C71-45F55873FA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95CB6-06B3-A055-F218-B622E8574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6D97B-1AAC-422B-51FA-33341352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5C292-3FCC-AAE3-090B-77B99F92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3B9EF-B2F8-74B8-3722-D971DD5F0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39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F429-493F-F5D4-3B72-BACBB138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271DD-DE45-6CEA-29D9-F73027DD4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2B839-C89B-0E76-9326-1FFDCFBE5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E443B-4E09-3995-4DCE-932185B3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0675AB-60F7-5D37-3B96-7973C0ABA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CA62E9-60FD-781B-4E8B-4DC05B624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FE9A18-9F89-29B0-C182-3E2980D94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7DCB6-D3F4-C892-C887-635D1210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54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14D92-E8B5-94EA-3992-5BFA96FE6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87F7A-B2A3-337F-5CC7-37274DDE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814A9-D5B4-F436-931B-CFC88643C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9D932-B369-A2EF-B711-DF99940C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46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152D4C-B051-5629-8ED3-113DEDAE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91B4B9-46D1-CC3F-768D-28232C23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34FDDA-0C30-A070-E3A9-9011EFFA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26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4570-0EC7-6485-5CC2-FD3221679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169C7-465A-4EB7-C697-CF827CDBD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CD1DA-5FF6-A8F3-4E0F-082E6021E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8FC9B-8227-E76A-F9A0-331291D1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A0317-B94E-1B3B-DB6D-97A4B80C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8024D-987E-72BE-D6EB-16D0CC99F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812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8371-0895-3B05-9A77-C718F72F3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0B0C04-77D9-0791-29F4-55EFC19135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1D286-2CCB-AC6A-C8C1-1CCB09E66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66F90-8AD1-A132-799D-A28DDA293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4E156-CA88-F922-9AD9-8AF9907C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5A8F5-18E1-D7DA-2EEA-247923869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7409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FB04D5-81DC-AB26-5725-C1226A892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8C686-6ADD-D17F-2789-5F9562225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6B562-D14C-D1C8-251F-0DEB70200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C316E-E166-DF0A-D803-E95156E84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3575B-C85E-6CE7-50D8-FBAB7B931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73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10" Type="http://schemas.openxmlformats.org/officeDocument/2006/relationships/image" Target="../media/image7.wmf"/><Relationship Id="rId4" Type="http://schemas.openxmlformats.org/officeDocument/2006/relationships/image" Target="../media/image1.gif"/><Relationship Id="rId9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ƯỚM 58">
            <a:extLst>
              <a:ext uri="{FF2B5EF4-FFF2-40B4-BE49-F238E27FC236}">
                <a16:creationId xmlns:a16="http://schemas.microsoft.com/office/drawing/2014/main" id="{E29E185E-6BC0-3279-993E-60BB64B5A5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animal-14[1]">
            <a:extLst>
              <a:ext uri="{FF2B5EF4-FFF2-40B4-BE49-F238E27FC236}">
                <a16:creationId xmlns:a16="http://schemas.microsoft.com/office/drawing/2014/main" id="{4EC65D63-55AD-8A01-3D0C-31687759CF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736600" y="7116763"/>
            <a:ext cx="106838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WordArt 2">
            <a:extLst>
              <a:ext uri="{FF2B5EF4-FFF2-40B4-BE49-F238E27FC236}">
                <a16:creationId xmlns:a16="http://schemas.microsoft.com/office/drawing/2014/main" id="{0EE6AFB4-34F1-62EF-781F-1837C8005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737725" y="1668463"/>
            <a:ext cx="4954588" cy="191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24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pPr algn="ctr"/>
            <a:r>
              <a:rPr lang="en-US" sz="3324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3B.</a:t>
            </a:r>
          </a:p>
        </p:txBody>
      </p:sp>
      <p:sp>
        <p:nvSpPr>
          <p:cNvPr id="3077" name="WordArt 4">
            <a:extLst>
              <a:ext uri="{FF2B5EF4-FFF2-40B4-BE49-F238E27FC236}">
                <a16:creationId xmlns:a16="http://schemas.microsoft.com/office/drawing/2014/main" id="{4D110C90-3B94-6A5F-6FE2-54CBEA054F7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7613" y="7505700"/>
            <a:ext cx="10666412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24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HOÀI PHƯƠNG</a:t>
            </a:r>
            <a:endParaRPr lang="en-US" sz="3324" b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16">
            <a:extLst>
              <a:ext uri="{FF2B5EF4-FFF2-40B4-BE49-F238E27FC236}">
                <a16:creationId xmlns:a16="http://schemas.microsoft.com/office/drawing/2014/main" id="{E82A3FDC-2238-8E85-B710-3677C8FBFEB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76513" y="76200"/>
            <a:ext cx="128778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24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TÂN VIÊN</a:t>
            </a:r>
            <a:endParaRPr lang="en-US" sz="3324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18">
            <a:extLst>
              <a:ext uri="{FF2B5EF4-FFF2-40B4-BE49-F238E27FC236}">
                <a16:creationId xmlns:a16="http://schemas.microsoft.com/office/drawing/2014/main" id="{2A720CD4-E471-BA36-1BC6-E7FE504589EB}"/>
              </a:ext>
            </a:extLst>
          </p:cNvPr>
          <p:cNvGrpSpPr>
            <a:grpSpLocks/>
          </p:cNvGrpSpPr>
          <p:nvPr/>
        </p:nvGrpSpPr>
        <p:grpSpPr bwMode="auto">
          <a:xfrm>
            <a:off x="3186113" y="1000125"/>
            <a:ext cx="3951287" cy="2660650"/>
            <a:chOff x="5225" y="9335"/>
            <a:chExt cx="2520" cy="1750"/>
          </a:xfrm>
        </p:grpSpPr>
        <p:sp>
          <p:nvSpPr>
            <p:cNvPr id="17" name="AutoShape 27" descr="2">
              <a:extLst>
                <a:ext uri="{FF2B5EF4-FFF2-40B4-BE49-F238E27FC236}">
                  <a16:creationId xmlns:a16="http://schemas.microsoft.com/office/drawing/2014/main" id="{FACD7BC5-3280-51CA-2DC7-14AAE68A6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136632" tIns="68319" rIns="136632" bIns="683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3059" dirty="0">
                <a:latin typeface="VNI-Times" pitchFamily="2" charset="0"/>
              </a:endParaRPr>
            </a:p>
          </p:txBody>
        </p:sp>
        <p:pic>
          <p:nvPicPr>
            <p:cNvPr id="3083" name="Picture 26" descr="cosmoS">
              <a:extLst>
                <a:ext uri="{FF2B5EF4-FFF2-40B4-BE49-F238E27FC236}">
                  <a16:creationId xmlns:a16="http://schemas.microsoft.com/office/drawing/2014/main" id="{C83EE466-A252-433D-AF61-FEEA53280C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5" descr="BOOK2">
              <a:extLst>
                <a:ext uri="{FF2B5EF4-FFF2-40B4-BE49-F238E27FC236}">
                  <a16:creationId xmlns:a16="http://schemas.microsoft.com/office/drawing/2014/main" id="{61D1A864-E08B-B950-C359-68FB9C138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9" descr="BOOK1">
              <a:extLst>
                <a:ext uri="{FF2B5EF4-FFF2-40B4-BE49-F238E27FC236}">
                  <a16:creationId xmlns:a16="http://schemas.microsoft.com/office/drawing/2014/main" id="{CB88DA3F-D72C-C2A1-8477-3B3631730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23" descr="QUILLPEN">
              <a:extLst>
                <a:ext uri="{FF2B5EF4-FFF2-40B4-BE49-F238E27FC236}">
                  <a16:creationId xmlns:a16="http://schemas.microsoft.com/office/drawing/2014/main" id="{0A68F7FE-47C4-6E42-4D88-8294EA824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F726E360-61EF-4747-4163-6FEDA5451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</p:spPr>
          <p:txBody>
            <a:bodyPr lIns="136632" tIns="68319" rIns="136632" bIns="683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797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52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7F166232-2B23-6CFB-8957-23E6D7335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</p:spPr>
          <p:txBody>
            <a:bodyPr lIns="136632" tIns="68319" rIns="136632" bIns="683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4521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89" name="WordArt 20">
              <a:extLst>
                <a:ext uri="{FF2B5EF4-FFF2-40B4-BE49-F238E27FC236}">
                  <a16:creationId xmlns:a16="http://schemas.microsoft.com/office/drawing/2014/main" id="{9037D37D-16F3-8FA7-F4AB-5599DDC4EBAC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729" b="1" kern="1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id="{E3A72766-208C-50AC-FB41-3237CAD0F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</p:spPr>
          <p:txBody>
            <a:bodyPr lIns="136632" tIns="68319" rIns="136632" bIns="68319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vi-VN" altLang="en-US" sz="4521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WordArt 3">
            <a:extLst>
              <a:ext uri="{FF2B5EF4-FFF2-40B4-BE49-F238E27FC236}">
                <a16:creationId xmlns:a16="http://schemas.microsoft.com/office/drawing/2014/main" id="{68C6F67D-95E2-DAA5-4641-1A51FD23E3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21146" y="4627629"/>
            <a:ext cx="11199346" cy="2027081"/>
          </a:xfrm>
          <a:prstGeom prst="rect">
            <a:avLst/>
          </a:prstGeom>
        </p:spPr>
        <p:txBody>
          <a:bodyPr wrap="none" lIns="76541" tIns="38272" rIns="76541" bIns="3827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2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II – TIẾT 3,4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81" name="Picture 8" descr="animal-14[1]">
            <a:extLst>
              <a:ext uri="{FF2B5EF4-FFF2-40B4-BE49-F238E27FC236}">
                <a16:creationId xmlns:a16="http://schemas.microsoft.com/office/drawing/2014/main" id="{1C2C81CC-C16C-07A5-2687-B2BB2F0854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6525" y="4665663"/>
            <a:ext cx="10668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13519" y="95251"/>
            <a:ext cx="1363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 1. Đọc 2 – 3 khổ thơ em đã thuộc. </a:t>
            </a:r>
          </a:p>
          <a:p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thích câu thơ nào nhất? Vì sao? 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9" y="1418690"/>
            <a:ext cx="15087600" cy="7649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80389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13518" y="48161"/>
            <a:ext cx="16063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Tìm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các từ có nghĩa giống nhau hoặc có nghĩa trái ngược nhau trong đoạn thơ dưới đây: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639" y="1659076"/>
            <a:ext cx="15011400" cy="80945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Sáng đầu thu trong xanh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mặc quần áo mới 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 đón ngày khai trường 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Vui như là đi hội.</a:t>
            </a:r>
          </a:p>
          <a:p>
            <a:endParaRPr lang="vi-VN" sz="4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 bạn, cười hớn hở 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Đứa tay bắt mặt mừng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Đứa ôm vai bá cổ 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 sách đùa trên lưng...</a:t>
            </a:r>
          </a:p>
          <a:p>
            <a:endParaRPr lang="en-US" sz="4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vi-VN" sz="4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vi-VN" sz="40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 nhóm đứng đo nhau 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Thấy bạn nào cũng lớn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 xưa  bé tí teo,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 lớp ba, lớp bốn. </a:t>
            </a:r>
          </a:p>
          <a:p>
            <a:r>
              <a:rPr lang="vi-VN" sz="40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(Nguyễn Bùi Vợi)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3119" y="7543800"/>
            <a:ext cx="15007431" cy="138499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4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 từ có nghĩa giống nhau: vui - hớn hở - mừng.</a:t>
            </a:r>
          </a:p>
          <a:p>
            <a:pPr marL="457200" indent="-457200">
              <a:buFontTx/>
              <a:buChar char="-"/>
            </a:pPr>
            <a:r>
              <a:rPr lang="vi-VN" sz="4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Cặp từ có nghĩa trái ngược nhau: lớn - bé (tí teo).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90310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5C70847-82CA-C0EC-08FE-B0B294CD61A6}"/>
              </a:ext>
            </a:extLst>
          </p:cNvPr>
          <p:cNvSpPr/>
          <p:nvPr/>
        </p:nvSpPr>
        <p:spPr>
          <a:xfrm>
            <a:off x="137319" y="228600"/>
            <a:ext cx="1539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vi-VN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Tìm từ có nghĩa giống và nghĩa trái ngược với các từ bên dưới  </a:t>
            </a:r>
          </a:p>
          <a:p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BA6A6A3-E43B-86CE-244B-2F249D3379C7}"/>
              </a:ext>
            </a:extLst>
          </p:cNvPr>
          <p:cNvSpPr/>
          <p:nvPr/>
        </p:nvSpPr>
        <p:spPr>
          <a:xfrm>
            <a:off x="683407" y="1652780"/>
            <a:ext cx="3498139" cy="193899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mới</a:t>
            </a:r>
            <a:endParaRPr lang="en-US" sz="4000" b="1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BAD939E0-7595-54CD-B49C-944E29AE82BC}"/>
              </a:ext>
            </a:extLst>
          </p:cNvPr>
          <p:cNvSpPr/>
          <p:nvPr/>
        </p:nvSpPr>
        <p:spPr>
          <a:xfrm>
            <a:off x="6233318" y="1718608"/>
            <a:ext cx="3498139" cy="193899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endParaRPr lang="en-US" sz="4000" b="1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B4358FC7-F6D6-3F6A-50D1-85BBC7154663}"/>
              </a:ext>
            </a:extLst>
          </p:cNvPr>
          <p:cNvSpPr/>
          <p:nvPr/>
        </p:nvSpPr>
        <p:spPr>
          <a:xfrm>
            <a:off x="11471877" y="1718607"/>
            <a:ext cx="4057841" cy="193899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endParaRPr lang="en-US" sz="4000" b="1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8C8E4-1888-621C-49B0-8BEC8716394D}"/>
              </a:ext>
            </a:extLst>
          </p:cNvPr>
          <p:cNvSpPr txBox="1"/>
          <p:nvPr/>
        </p:nvSpPr>
        <p:spPr>
          <a:xfrm>
            <a:off x="0" y="4267200"/>
            <a:ext cx="4920695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nghĩa giống: mới tinh</a:t>
            </a:r>
          </a:p>
          <a:p>
            <a:pPr algn="just"/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nghĩa trái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ngược:</a:t>
            </a:r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 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kĩ,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cũ,...</a:t>
            </a:r>
            <a:endParaRPr lang="en-US" sz="4200" b="1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Tx/>
              <a:buChar char="-"/>
            </a:pPr>
            <a:endParaRPr lang="en-US" sz="4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AB95E2-8A6C-BCAE-F5E2-9900BB07E69D}"/>
              </a:ext>
            </a:extLst>
          </p:cNvPr>
          <p:cNvSpPr txBox="1"/>
          <p:nvPr/>
        </p:nvSpPr>
        <p:spPr>
          <a:xfrm>
            <a:off x="5163464" y="4286818"/>
            <a:ext cx="5868098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nghĩa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giống:</a:t>
            </a:r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bé xíu, tí hon, </a:t>
            </a:r>
            <a:r>
              <a:rPr lang="en-US" sz="42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xíu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 </a:t>
            </a:r>
          </a:p>
          <a:p>
            <a:pPr algn="just"/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nghĩa trái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ngược:</a:t>
            </a:r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lớn, khổng lồ,….</a:t>
            </a:r>
            <a:endParaRPr lang="en-US" sz="4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921EED-7C99-EB89-7AB1-B8FDE5DD4A1E}"/>
              </a:ext>
            </a:extLst>
          </p:cNvPr>
          <p:cNvSpPr txBox="1"/>
          <p:nvPr/>
        </p:nvSpPr>
        <p:spPr>
          <a:xfrm>
            <a:off x="11198312" y="4267201"/>
            <a:ext cx="4920695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nghĩa giống:</a:t>
            </a:r>
            <a:r>
              <a:rPr lang="en-US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lắm</a:t>
            </a:r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,đầy</a:t>
            </a:r>
            <a:r>
              <a:rPr lang="en-US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  <a:endParaRPr lang="vi-VN" sz="4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 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nghĩa trái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ngược:</a:t>
            </a:r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í</a:t>
            </a:r>
            <a:r>
              <a:rPr lang="vi-VN" sz="42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t, chút 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ít,</a:t>
            </a:r>
            <a:r>
              <a:rPr lang="en-US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ít ỏi,</a:t>
            </a:r>
            <a:r>
              <a:rPr lang="vi-VN" sz="4200" b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</a:t>
            </a:r>
            <a:endParaRPr lang="en-US" sz="4200" b="1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endParaRPr lang="en-US" sz="42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7289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 animBg="1"/>
      <p:bldP spid="24" grpId="0" animBg="1"/>
      <p:bldP spid="25" grpId="0" animBg="1"/>
      <p:bldP spid="6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A637E5F-ED5D-1FBE-E750-9371A35C2AD0}"/>
              </a:ext>
            </a:extLst>
          </p:cNvPr>
          <p:cNvSpPr/>
          <p:nvPr/>
        </p:nvSpPr>
        <p:spPr>
          <a:xfrm>
            <a:off x="139919" y="228600"/>
            <a:ext cx="1584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vi-VN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Chọn dấu thích hợp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vi-VN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72585FC-04E8-247D-0254-55C09F3CF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011708"/>
              </p:ext>
            </p:extLst>
          </p:nvPr>
        </p:nvGraphicFramePr>
        <p:xfrm>
          <a:off x="670719" y="2743200"/>
          <a:ext cx="15163800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81900">
                  <a:extLst>
                    <a:ext uri="{9D8B030D-6E8A-4147-A177-3AD203B41FA5}">
                      <a16:colId xmlns:a16="http://schemas.microsoft.com/office/drawing/2014/main" val="2133579807"/>
                    </a:ext>
                  </a:extLst>
                </a:gridCol>
                <a:gridCol w="7581900">
                  <a:extLst>
                    <a:ext uri="{9D8B030D-6E8A-4147-A177-3AD203B41FA5}">
                      <a16:colId xmlns:a16="http://schemas.microsoft.com/office/drawing/2014/main" val="1088738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 con hỏi mẹ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ánh trăng đêm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Cô lúa đang hát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 bỗng lặng im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 mắt lim dim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 cua liền đáp: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4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vi-VN" sz="4400" b="1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 </a:t>
                      </a: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 đi xa</a:t>
                      </a:r>
                      <a:b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vi-VN" sz="44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 buồn không hát!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725090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D845C4-7E9D-0F08-4606-011049C08603}"/>
              </a:ext>
            </a:extLst>
          </p:cNvPr>
          <p:cNvSpPr/>
          <p:nvPr/>
        </p:nvSpPr>
        <p:spPr>
          <a:xfrm flipH="1">
            <a:off x="464460" y="4259236"/>
            <a:ext cx="652199" cy="4597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6D7F4A1-3B7E-CF82-9B72-8468A942570C}"/>
              </a:ext>
            </a:extLst>
          </p:cNvPr>
          <p:cNvSpPr/>
          <p:nvPr/>
        </p:nvSpPr>
        <p:spPr>
          <a:xfrm flipH="1">
            <a:off x="5111834" y="4821884"/>
            <a:ext cx="652198" cy="6469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A0CAAEB-4037-451A-144E-9B85246063CA}"/>
              </a:ext>
            </a:extLst>
          </p:cNvPr>
          <p:cNvSpPr/>
          <p:nvPr/>
        </p:nvSpPr>
        <p:spPr>
          <a:xfrm>
            <a:off x="8235205" y="4225118"/>
            <a:ext cx="526496" cy="4240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37E5F-ED5D-1FBE-E750-9371A35C2AD0}"/>
              </a:ext>
            </a:extLst>
          </p:cNvPr>
          <p:cNvSpPr/>
          <p:nvPr/>
        </p:nvSpPr>
        <p:spPr>
          <a:xfrm>
            <a:off x="4785519" y="1624250"/>
            <a:ext cx="2831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172" y="4052443"/>
            <a:ext cx="652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11834" y="4749673"/>
            <a:ext cx="652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22570" y="4130040"/>
            <a:ext cx="652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 animBg="1"/>
      <p:bldP spid="4" grpId="1" animBg="1"/>
      <p:bldP spid="28" grpId="0" animBg="1"/>
      <p:bldP spid="28" grpId="1" animBg="1"/>
      <p:bldP spid="29" grpId="0" animBg="1"/>
      <p:bldP spid="29" grpId="1" animBg="1"/>
      <p:bldP spid="19" grpId="0"/>
      <p:bldP spid="5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45D692F-30FE-DA1D-DD73-508DA897CABF}"/>
              </a:ext>
            </a:extLst>
          </p:cNvPr>
          <p:cNvSpPr/>
          <p:nvPr/>
        </p:nvSpPr>
        <p:spPr>
          <a:xfrm>
            <a:off x="137319" y="55160"/>
            <a:ext cx="15925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Học sinh quan sát tranh và đặt 4 câu: câu kể, câu cảm, câu hỏi, câu khiến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4209"/>
          <a:stretch/>
        </p:blipFill>
        <p:spPr>
          <a:xfrm>
            <a:off x="213519" y="1378599"/>
            <a:ext cx="15925800" cy="7748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86639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F8E74D-1FA0-9099-24FD-187541F2A7CB}"/>
              </a:ext>
            </a:extLst>
          </p:cNvPr>
          <p:cNvSpPr txBox="1"/>
          <p:nvPr/>
        </p:nvSpPr>
        <p:spPr>
          <a:xfrm>
            <a:off x="9205119" y="762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Hai bạn nhỏ đang nói chuyện về các nghề yêu thích.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CFA7DA-2FFB-8615-F2B1-C622F8003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4209"/>
          <a:stretch/>
        </p:blipFill>
        <p:spPr>
          <a:xfrm>
            <a:off x="0" y="0"/>
            <a:ext cx="9144000" cy="914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496DD1-386D-7561-3A12-B8846738858A}"/>
              </a:ext>
            </a:extLst>
          </p:cNvPr>
          <p:cNvSpPr txBox="1"/>
          <p:nvPr/>
        </p:nvSpPr>
        <p:spPr>
          <a:xfrm>
            <a:off x="9357519" y="22860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Hai bạn đang hỏi nhau điều gì thế nhỉ?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B606F-6E0D-4A81-8F5B-229D3FDF5D6B}"/>
              </a:ext>
            </a:extLst>
          </p:cNvPr>
          <p:cNvSpPr txBox="1"/>
          <p:nvPr/>
        </p:nvSpPr>
        <p:spPr>
          <a:xfrm>
            <a:off x="9433719" y="4162961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Hai bạn nhỏ nói chuyện vui thế!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E52301-E9C0-9436-6C06-800CE0229AF2}"/>
              </a:ext>
            </a:extLst>
          </p:cNvPr>
          <p:cNvSpPr txBox="1"/>
          <p:nvPr/>
        </p:nvSpPr>
        <p:spPr>
          <a:xfrm>
            <a:off x="9361488" y="6039922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Hãy đoán xem hai bạn đang nói gì!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87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  <p:tag name="ISPRING_LMS_API_VERSION" val="SCORM 2004 (4th edition)"/>
  <p:tag name="ISPRING_ULTRA_SCORM_COURSE_ID" val="D0EF7195-7599-4821-833B-90A427C3A786"/>
  <p:tag name="ISPRING_CMI5_LAUNCH_METHOD" val="any window"/>
  <p:tag name="ISPRING_SCORM_RATE_SLIDES" val="1"/>
  <p:tag name="ISPRINGCLOUDFOLDERID" val="1"/>
  <p:tag name="ISPRINGONLINEFOLDERID" val="1"/>
  <p:tag name="ISPRING_OUTPUT_FOLDER" val="[[&quot;b:\uFFFDN{44C9C380-D2AB-4688-94B4-9598F3A00778}&quot;,&quot;C:\\Users\\SURFACE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BÀI ÔN TẬP GIỮA HỌC KÌ 2 TIẾT 3-4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395A8E-6C79-4863-8CC2-8AB89B4E0780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9F14218-AA7C-4FE6-9AE0-716C76FC8AA5}:4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7CA874-C89A-4249-B9B0-D7B5901338A9}:4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1121CF-E25F-4A09-A3E1-7E6ECCB70DF0}:4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72F2A1-EEB3-4A9C-B522-EE0C87D7787E}:4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7B92F7-003A-4B5E-B7F7-A9577FD8F80D}:4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E2E8F13-CDD3-4121-858B-190800127271}:4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  <p:tag name="GENSWF_SLIDE_UID" val="{6234E86B-9752-4F35-A2C9-9CAEED48DFB2}:3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9969</TotalTime>
  <Words>426</Words>
  <Application>Microsoft Office PowerPoint</Application>
  <PresentationFormat>Custom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ÔN TẬP GIỮA HỌC KÌ 2 TIẾT 3-4</dc:title>
  <dc:creator>Le Hong Minh</dc:creator>
  <cp:lastModifiedBy>SURFACE</cp:lastModifiedBy>
  <cp:revision>1084</cp:revision>
  <dcterms:created xsi:type="dcterms:W3CDTF">2008-09-09T22:52:10Z</dcterms:created>
  <dcterms:modified xsi:type="dcterms:W3CDTF">2025-03-26T13:05:56Z</dcterms:modified>
</cp:coreProperties>
</file>