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18" r:id="rId14"/>
    <p:sldId id="319" r:id="rId15"/>
    <p:sldId id="328" r:id="rId16"/>
    <p:sldId id="261" r:id="rId17"/>
    <p:sldId id="2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73" d="100"/>
          <a:sy n="73" d="100"/>
        </p:scale>
        <p:origin x="6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33577BC-B74A-C2D5-665D-4EFDF2356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79E9B86-D1F9-4737-579E-BA83101F2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505BFEF-560F-889C-9848-5338F68FC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786C28-A060-47C2-AE84-E1C4A591BCB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6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3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9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0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0.png"/><Relationship Id="rId5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9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46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9.jpeg"/><Relationship Id="rId1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100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ƯỚM 58">
            <a:extLst>
              <a:ext uri="{FF2B5EF4-FFF2-40B4-BE49-F238E27FC236}">
                <a16:creationId xmlns:a16="http://schemas.microsoft.com/office/drawing/2014/main" id="{E29E185E-6BC0-3279-993E-60BB64B5A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animal-14[1]">
            <a:extLst>
              <a:ext uri="{FF2B5EF4-FFF2-40B4-BE49-F238E27FC236}">
                <a16:creationId xmlns:a16="http://schemas.microsoft.com/office/drawing/2014/main" id="{4EC65D63-55AD-8A01-3D0C-31687759C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51749" y="5335152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2">
            <a:extLst>
              <a:ext uri="{FF2B5EF4-FFF2-40B4-BE49-F238E27FC236}">
                <a16:creationId xmlns:a16="http://schemas.microsoft.com/office/drawing/2014/main" id="{0EE6AFB4-34F1-62EF-781F-1837C8005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94034" y="1254109"/>
            <a:ext cx="3711229" cy="1436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9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9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3077" name="WordArt 4">
            <a:extLst>
              <a:ext uri="{FF2B5EF4-FFF2-40B4-BE49-F238E27FC236}">
                <a16:creationId xmlns:a16="http://schemas.microsoft.com/office/drawing/2014/main" id="{4D110C90-3B94-6A5F-6FE2-54CBEA054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3344" y="5626485"/>
            <a:ext cx="7989666" cy="97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9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HOÀI PHƯƠNG</a:t>
            </a:r>
            <a:endParaRPr lang="en-US" sz="249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6">
            <a:extLst>
              <a:ext uri="{FF2B5EF4-FFF2-40B4-BE49-F238E27FC236}">
                <a16:creationId xmlns:a16="http://schemas.microsoft.com/office/drawing/2014/main" id="{E82A3FDC-2238-8E85-B710-3677C8FBFE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29934" y="61426"/>
            <a:ext cx="9646104" cy="539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9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VIÊN</a:t>
            </a:r>
            <a:endParaRPr lang="en-US" sz="249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18">
            <a:extLst>
              <a:ext uri="{FF2B5EF4-FFF2-40B4-BE49-F238E27FC236}">
                <a16:creationId xmlns:a16="http://schemas.microsoft.com/office/drawing/2014/main" id="{2A720CD4-E471-BA36-1BC6-E7FE504589EB}"/>
              </a:ext>
            </a:extLst>
          </p:cNvPr>
          <p:cNvGrpSpPr>
            <a:grpSpLocks/>
          </p:cNvGrpSpPr>
          <p:nvPr/>
        </p:nvGrpSpPr>
        <p:grpSpPr bwMode="auto">
          <a:xfrm>
            <a:off x="2386555" y="753491"/>
            <a:ext cx="2959708" cy="1992957"/>
            <a:chOff x="5225" y="9335"/>
            <a:chExt cx="2520" cy="1750"/>
          </a:xfrm>
        </p:grpSpPr>
        <p:sp>
          <p:nvSpPr>
            <p:cNvPr id="17" name="AutoShape 27" descr="2">
              <a:extLst>
                <a:ext uri="{FF2B5EF4-FFF2-40B4-BE49-F238E27FC236}">
                  <a16:creationId xmlns:a16="http://schemas.microsoft.com/office/drawing/2014/main" id="{FACD7BC5-3280-51CA-2DC7-14AAE68A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02344" tIns="51174" rIns="102344" bIns="5117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2291" dirty="0">
                <a:latin typeface="VNI-Times" pitchFamily="2" charset="0"/>
              </a:endParaRPr>
            </a:p>
          </p:txBody>
        </p:sp>
        <p:pic>
          <p:nvPicPr>
            <p:cNvPr id="3083" name="Picture 26" descr="cosmoS">
              <a:extLst>
                <a:ext uri="{FF2B5EF4-FFF2-40B4-BE49-F238E27FC236}">
                  <a16:creationId xmlns:a16="http://schemas.microsoft.com/office/drawing/2014/main" id="{C83EE466-A252-433D-AF61-FEEA53280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5" descr="BOOK2">
              <a:extLst>
                <a:ext uri="{FF2B5EF4-FFF2-40B4-BE49-F238E27FC236}">
                  <a16:creationId xmlns:a16="http://schemas.microsoft.com/office/drawing/2014/main" id="{61D1A864-E08B-B950-C359-68FB9C138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9" descr="BOOK1">
              <a:extLst>
                <a:ext uri="{FF2B5EF4-FFF2-40B4-BE49-F238E27FC236}">
                  <a16:creationId xmlns:a16="http://schemas.microsoft.com/office/drawing/2014/main" id="{CB88DA3F-D72C-C2A1-8477-3B3631730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3" descr="QUILLPEN">
              <a:extLst>
                <a:ext uri="{FF2B5EF4-FFF2-40B4-BE49-F238E27FC236}">
                  <a16:creationId xmlns:a16="http://schemas.microsoft.com/office/drawing/2014/main" id="{0A68F7FE-47C4-6E42-4D88-8294EA824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F726E360-61EF-4747-4163-6FEDA5451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02344" tIns="51174" rIns="102344" bIns="5117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59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38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7F166232-2B23-6CFB-8957-23E6D7335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</p:spPr>
          <p:txBody>
            <a:bodyPr lIns="102344" tIns="51174" rIns="102344" bIns="5117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38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89" name="WordArt 20">
              <a:extLst>
                <a:ext uri="{FF2B5EF4-FFF2-40B4-BE49-F238E27FC236}">
                  <a16:creationId xmlns:a16="http://schemas.microsoft.com/office/drawing/2014/main" id="{9037D37D-16F3-8FA7-F4AB-5599DDC4EB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5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E3A72766-208C-50AC-FB41-3237CAD0F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02344" tIns="51174" rIns="102344" bIns="51174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386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WordArt 3">
            <a:extLst>
              <a:ext uri="{FF2B5EF4-FFF2-40B4-BE49-F238E27FC236}">
                <a16:creationId xmlns:a16="http://schemas.microsoft.com/office/drawing/2014/main" id="{68C6F67D-95E2-DAA5-4641-1A51FD23E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091" y="3427256"/>
            <a:ext cx="8388860" cy="1518383"/>
          </a:xfrm>
          <a:prstGeom prst="rect">
            <a:avLst/>
          </a:prstGeom>
        </p:spPr>
        <p:txBody>
          <a:bodyPr wrap="none" lIns="57333" tIns="28668" rIns="57333" bIns="286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7940">
              <a:defRPr/>
            </a:pPr>
            <a:r>
              <a:rPr lang="en-US" sz="249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62 </a:t>
            </a:r>
            <a:r>
              <a:rPr lang="en-US" sz="249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– TIẾT 2.</a:t>
            </a:r>
            <a:endParaRPr lang="en-US" sz="26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1C2C81CC-C16C-07A5-2687-B2BB2F085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2264" y="3499158"/>
            <a:ext cx="799086" cy="58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6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8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9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8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5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6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5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6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7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5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6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9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5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6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7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6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7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6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9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3C9BE9-A58F-48E8-9539-5E98EC7C29B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an 30 bai 62 Luyen tap chung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0472F5-9EFA-4B40-8FB4-C472F9A5DDA1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A39F6-642C-4B9F-9029-5E4EF76AE24A}: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1FE851-10F5-448C-A0AC-F40C13C4E8A5}: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B61498-3AB7-4614-8F2D-F78513BAF7F4}:3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AF34D6-6DBA-4F24-A7C5-65DE75CC2401}:3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D88950-B065-4FE0-8FF1-4396DEC1FFC9}:2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E80217-9497-4170-8E98-AE20697A5D9A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95A8E-6C79-4863-8CC2-8AB89B4E078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F98F7-5A8D-4624-8858-18E9BF76AA02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8AC65-34B9-478E-B1B4-CC51E6F8306B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CA0CCF-ACBA-41D3-943E-D36D61BCFD0E}: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293BB-1B7D-46C1-975F-36FE7B88BE5F}: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47F8A5-F2BC-4681-8755-553CCF278282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52B8C6-4AD9-4221-A039-DADA55D3E4EC}:3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07AE0D-878E-4FC8-A040-EA5E0FA58B3C}:25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468</Words>
  <Application>Microsoft Office PowerPoint</Application>
  <PresentationFormat>Widescreen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DengXian Light</vt:lpstr>
      <vt:lpstr>Arial</vt:lpstr>
      <vt:lpstr>Calibri</vt:lpstr>
      <vt:lpstr>Cambria</vt:lpstr>
      <vt:lpstr>Cambria Math</vt:lpstr>
      <vt:lpstr>Times New Roman</vt:lpstr>
      <vt:lpstr>VNI-Times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30 bai 62 Luyen tap chung t2</dc:title>
  <dc:creator>Thao Tran</dc:creator>
  <cp:lastModifiedBy>SURFACE</cp:lastModifiedBy>
  <cp:revision>24</cp:revision>
  <dcterms:created xsi:type="dcterms:W3CDTF">2023-12-27T07:41:40Z</dcterms:created>
  <dcterms:modified xsi:type="dcterms:W3CDTF">2025-03-26T13:04:21Z</dcterms:modified>
</cp:coreProperties>
</file>