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81" r:id="rId3"/>
    <p:sldMasterId id="2147483693" r:id="rId4"/>
  </p:sldMasterIdLst>
  <p:notesMasterIdLst>
    <p:notesMasterId r:id="rId23"/>
  </p:notesMasterIdLst>
  <p:sldIdLst>
    <p:sldId id="488" r:id="rId5"/>
    <p:sldId id="280" r:id="rId6"/>
    <p:sldId id="285" r:id="rId7"/>
    <p:sldId id="290" r:id="rId8"/>
    <p:sldId id="303" r:id="rId9"/>
    <p:sldId id="477" r:id="rId10"/>
    <p:sldId id="295" r:id="rId11"/>
    <p:sldId id="278" r:id="rId12"/>
    <p:sldId id="353" r:id="rId13"/>
    <p:sldId id="479" r:id="rId14"/>
    <p:sldId id="480" r:id="rId15"/>
    <p:sldId id="481" r:id="rId16"/>
    <p:sldId id="348" r:id="rId17"/>
    <p:sldId id="323" r:id="rId18"/>
    <p:sldId id="483" r:id="rId19"/>
    <p:sldId id="482" r:id="rId20"/>
    <p:sldId id="485" r:id="rId21"/>
    <p:sldId id="48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959BA3-F33C-4082-91C6-C6A693F76082}"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F23CF-57E7-4A33-870E-0DE3C4FF9D3C}" type="slidenum">
              <a:rPr lang="en-US" smtClean="0"/>
              <a:t>‹#›</a:t>
            </a:fld>
            <a:endParaRPr lang="en-US"/>
          </a:p>
        </p:txBody>
      </p:sp>
    </p:spTree>
    <p:extLst>
      <p:ext uri="{BB962C8B-B14F-4D97-AF65-F5344CB8AC3E}">
        <p14:creationId xmlns:p14="http://schemas.microsoft.com/office/powerpoint/2010/main" val="821606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 GV chia sẻ thêm: </a:t>
            </a:r>
          </a:p>
          <a:p>
            <a:r>
              <a:rPr lang="en-US" b="1" i="1"/>
              <a:t>Đội mũ bảo hiểm không cài quai thì mũ có thể bị rơi bất cứ lúc nào hoặc chẳng may bị ngã thì mũ bảo hiểm cũng không bảo vệ được đầu.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457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 GV chia sẻ thêm: </a:t>
            </a:r>
          </a:p>
          <a:p>
            <a:r>
              <a:rPr lang="en-US" b="1" i="1"/>
              <a:t>Đội mũ bảo hiểm không cài quai thì mũ có thể bị rơi bất cứ lúc nào hoặc chẳng may bị ngã thì mũ bảo hiểm cũng không bảo vệ được đầu.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396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 GV chia sẻ thêm: </a:t>
            </a:r>
          </a:p>
          <a:p>
            <a:r>
              <a:rPr lang="en-US" b="1" i="1"/>
              <a:t>Đội mũ bảo hiểm không cài quai thì mũ có thể bị rơi bất cứ lúc nào hoặc chẳng may bị ngã thì mũ bảo hiểm cũng không bảo vệ được đầu.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343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789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895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9805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2032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654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8671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9151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0856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2354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7177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070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583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861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2025/3/3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22942683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2025/3/3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29625877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2025/3/3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452477966"/>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2025/3/3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56348059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2025/3/3</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193669183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2025/3/3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54309212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2025/3/3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72800653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2025/3/3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70489303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2025/3/3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11424465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2025/3/3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15156432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844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2025/3/3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08578337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383824" indent="0" algn="ctr">
              <a:buNone/>
              <a:defRPr/>
            </a:lvl2pPr>
            <a:lvl3pPr marL="767646" indent="0" algn="ctr">
              <a:buNone/>
              <a:defRPr/>
            </a:lvl3pPr>
            <a:lvl4pPr marL="1151470" indent="0" algn="ctr">
              <a:buNone/>
              <a:defRPr/>
            </a:lvl4pPr>
            <a:lvl5pPr marL="1535294" indent="0" algn="ctr">
              <a:buNone/>
              <a:defRPr/>
            </a:lvl5pPr>
            <a:lvl6pPr marL="1919117" indent="0" algn="ctr">
              <a:buNone/>
              <a:defRPr/>
            </a:lvl6pPr>
            <a:lvl7pPr marL="2302941" indent="0" algn="ctr">
              <a:buNone/>
              <a:defRPr/>
            </a:lvl7pPr>
            <a:lvl8pPr marL="2686765" indent="0" algn="ctr">
              <a:buNone/>
              <a:defRPr/>
            </a:lvl8pPr>
            <a:lvl9pPr marL="3070588"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marL="0" marR="0" lvl="0" indent="0" algn="l" defTabSz="488512" rtl="0" eaLnBrk="1" fontAlgn="base" latinLnBrk="0" hangingPunct="1">
              <a:lnSpc>
                <a:spcPct val="10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88512" rtl="0" eaLnBrk="1" fontAlgn="base" latinLnBrk="0" hangingPunct="1">
              <a:lnSpc>
                <a:spcPct val="10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88512" rtl="0" eaLnBrk="1" fontAlgn="base" latinLnBrk="0" hangingPunct="1">
              <a:lnSpc>
                <a:spcPct val="100000"/>
              </a:lnSpc>
              <a:spcBef>
                <a:spcPct val="0"/>
              </a:spcBef>
              <a:spcAft>
                <a:spcPct val="0"/>
              </a:spcAft>
              <a:buClrTx/>
              <a:buSzTx/>
              <a:buFontTx/>
              <a:buNone/>
              <a:tabLst/>
              <a:defRPr/>
            </a:pPr>
            <a:fld id="{FEB01423-D198-4896-B996-AF6CD71AA325}" type="slidenum">
              <a:rPr kumimoji="0" lang="en-US" altLang="en-US" sz="1176"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488512" rtl="0" eaLnBrk="1" fontAlgn="base" latinLnBrk="0" hangingPunct="1">
                <a:lnSpc>
                  <a:spcPct val="100000"/>
                </a:lnSpc>
                <a:spcBef>
                  <a:spcPct val="0"/>
                </a:spcBef>
                <a:spcAft>
                  <a:spcPct val="0"/>
                </a:spcAft>
                <a:buClrTx/>
                <a:buSzTx/>
                <a:buFontTx/>
                <a:buNone/>
                <a:tabLst/>
                <a:defRPr/>
              </a:pPr>
              <a:t>‹#›</a:t>
            </a:fld>
            <a:endParaRPr kumimoji="0" lang="en-US" altLang="en-US" sz="1176"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8707500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marL="0" marR="0" lvl="0" indent="0" algn="l" defTabSz="488512" rtl="0" eaLnBrk="1" fontAlgn="base" latinLnBrk="0" hangingPunct="1">
              <a:lnSpc>
                <a:spcPct val="10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88512" rtl="0" eaLnBrk="1" fontAlgn="base" latinLnBrk="0" hangingPunct="1">
              <a:lnSpc>
                <a:spcPct val="10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88512" rtl="0" eaLnBrk="1" fontAlgn="base" latinLnBrk="0" hangingPunct="1">
              <a:lnSpc>
                <a:spcPct val="100000"/>
              </a:lnSpc>
              <a:spcBef>
                <a:spcPct val="0"/>
              </a:spcBef>
              <a:spcAft>
                <a:spcPct val="0"/>
              </a:spcAft>
              <a:buClrTx/>
              <a:buSzTx/>
              <a:buFontTx/>
              <a:buNone/>
              <a:tabLst/>
              <a:defRPr/>
            </a:pPr>
            <a:fld id="{F100BA3F-51CF-473C-BBC7-9F80CB3FD932}" type="slidenum">
              <a:rPr kumimoji="0" lang="en-US" altLang="en-US" sz="1176"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488512" rtl="0" eaLnBrk="1" fontAlgn="base" latinLnBrk="0" hangingPunct="1">
                <a:lnSpc>
                  <a:spcPct val="100000"/>
                </a:lnSpc>
                <a:spcBef>
                  <a:spcPct val="0"/>
                </a:spcBef>
                <a:spcAft>
                  <a:spcPct val="0"/>
                </a:spcAft>
                <a:buClrTx/>
                <a:buSzTx/>
                <a:buFontTx/>
                <a:buNone/>
                <a:tabLst/>
                <a:defRPr/>
              </a:pPr>
              <a:t>‹#›</a:t>
            </a:fld>
            <a:endParaRPr kumimoji="0" lang="en-US" altLang="en-US" sz="1176"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2676465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366" b="1" cap="all"/>
            </a:lvl1pPr>
          </a:lstStyle>
          <a:p>
            <a:r>
              <a:rPr lang="en-US"/>
              <a:t>Click to edit Master title style</a:t>
            </a:r>
            <a:endParaRPr lang="vi-VN"/>
          </a:p>
        </p:txBody>
      </p:sp>
      <p:sp>
        <p:nvSpPr>
          <p:cNvPr id="3" name="Text Placeholder 2"/>
          <p:cNvSpPr>
            <a:spLocks noGrp="1"/>
          </p:cNvSpPr>
          <p:nvPr>
            <p:ph type="body" idx="1"/>
          </p:nvPr>
        </p:nvSpPr>
        <p:spPr>
          <a:xfrm>
            <a:off x="963084" y="2906719"/>
            <a:ext cx="10363200" cy="1500187"/>
          </a:xfrm>
        </p:spPr>
        <p:txBody>
          <a:bodyPr anchor="b"/>
          <a:lstStyle>
            <a:lvl1pPr marL="0" indent="0">
              <a:buNone/>
              <a:defRPr sz="1656"/>
            </a:lvl1pPr>
            <a:lvl2pPr marL="383824" indent="0">
              <a:buNone/>
              <a:defRPr sz="1496"/>
            </a:lvl2pPr>
            <a:lvl3pPr marL="767646" indent="0">
              <a:buNone/>
              <a:defRPr sz="1336"/>
            </a:lvl3pPr>
            <a:lvl4pPr marL="1151470" indent="0">
              <a:buNone/>
              <a:defRPr sz="1176"/>
            </a:lvl4pPr>
            <a:lvl5pPr marL="1535294" indent="0">
              <a:buNone/>
              <a:defRPr sz="1176"/>
            </a:lvl5pPr>
            <a:lvl6pPr marL="1919117" indent="0">
              <a:buNone/>
              <a:defRPr sz="1176"/>
            </a:lvl6pPr>
            <a:lvl7pPr marL="2302941" indent="0">
              <a:buNone/>
              <a:defRPr sz="1176"/>
            </a:lvl7pPr>
            <a:lvl8pPr marL="2686765" indent="0">
              <a:buNone/>
              <a:defRPr sz="1176"/>
            </a:lvl8pPr>
            <a:lvl9pPr marL="3070588" indent="0">
              <a:buNone/>
              <a:defRPr sz="1176"/>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88512" rtl="0" eaLnBrk="1" fontAlgn="base" latinLnBrk="0" hangingPunct="1">
              <a:lnSpc>
                <a:spcPct val="10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88512" rtl="0" eaLnBrk="1" fontAlgn="base" latinLnBrk="0" hangingPunct="1">
              <a:lnSpc>
                <a:spcPct val="10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88512" rtl="0" eaLnBrk="1" fontAlgn="base" latinLnBrk="0" hangingPunct="1">
              <a:lnSpc>
                <a:spcPct val="100000"/>
              </a:lnSpc>
              <a:spcBef>
                <a:spcPct val="0"/>
              </a:spcBef>
              <a:spcAft>
                <a:spcPct val="0"/>
              </a:spcAft>
              <a:buClrTx/>
              <a:buSzTx/>
              <a:buFontTx/>
              <a:buNone/>
              <a:tabLst/>
              <a:defRPr/>
            </a:pPr>
            <a:fld id="{E5E9DFC9-E0D6-4E70-95EC-EE956DA6257B}" type="slidenum">
              <a:rPr kumimoji="0" lang="en-US" altLang="en-US" sz="1176"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488512" rtl="0" eaLnBrk="1" fontAlgn="base" latinLnBrk="0" hangingPunct="1">
                <a:lnSpc>
                  <a:spcPct val="100000"/>
                </a:lnSpc>
                <a:spcBef>
                  <a:spcPct val="0"/>
                </a:spcBef>
                <a:spcAft>
                  <a:spcPct val="0"/>
                </a:spcAft>
                <a:buClrTx/>
                <a:buSzTx/>
                <a:buFontTx/>
                <a:buNone/>
                <a:tabLst/>
                <a:defRPr/>
              </a:pPr>
              <a:t>‹#›</a:t>
            </a:fld>
            <a:endParaRPr kumimoji="0" lang="en-US" altLang="en-US" sz="1176"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2015524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5"/>
            <a:ext cx="5384800" cy="4525963"/>
          </a:xfrm>
        </p:spPr>
        <p:txBody>
          <a:bodyPr/>
          <a:lstStyle>
            <a:lvl1pPr>
              <a:defRPr sz="2352"/>
            </a:lvl1pPr>
            <a:lvl2pPr>
              <a:defRPr sz="2030"/>
            </a:lvl2pPr>
            <a:lvl3pPr>
              <a:defRPr sz="1656"/>
            </a:lvl3pPr>
            <a:lvl4pPr>
              <a:defRPr sz="1496"/>
            </a:lvl4pPr>
            <a:lvl5pPr>
              <a:defRPr sz="1496"/>
            </a:lvl5pPr>
            <a:lvl6pPr>
              <a:defRPr sz="1496"/>
            </a:lvl6pPr>
            <a:lvl7pPr>
              <a:defRPr sz="1496"/>
            </a:lvl7pPr>
            <a:lvl8pPr>
              <a:defRPr sz="1496"/>
            </a:lvl8pPr>
            <a:lvl9pPr>
              <a:defRPr sz="14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5"/>
            <a:ext cx="5384800" cy="4525963"/>
          </a:xfrm>
        </p:spPr>
        <p:txBody>
          <a:bodyPr/>
          <a:lstStyle>
            <a:lvl1pPr>
              <a:defRPr sz="2352"/>
            </a:lvl1pPr>
            <a:lvl2pPr>
              <a:defRPr sz="2030"/>
            </a:lvl2pPr>
            <a:lvl3pPr>
              <a:defRPr sz="1656"/>
            </a:lvl3pPr>
            <a:lvl4pPr>
              <a:defRPr sz="1496"/>
            </a:lvl4pPr>
            <a:lvl5pPr>
              <a:defRPr sz="1496"/>
            </a:lvl5pPr>
            <a:lvl6pPr>
              <a:defRPr sz="1496"/>
            </a:lvl6pPr>
            <a:lvl7pPr>
              <a:defRPr sz="1496"/>
            </a:lvl7pPr>
            <a:lvl8pPr>
              <a:defRPr sz="1496"/>
            </a:lvl8pPr>
            <a:lvl9pPr>
              <a:defRPr sz="14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marL="0" marR="0" lvl="0" indent="0" algn="l" defTabSz="488512" rtl="0" eaLnBrk="1" fontAlgn="base" latinLnBrk="0" hangingPunct="1">
              <a:lnSpc>
                <a:spcPct val="10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88512" rtl="0" eaLnBrk="1" fontAlgn="base" latinLnBrk="0" hangingPunct="1">
              <a:lnSpc>
                <a:spcPct val="10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88512" rtl="0" eaLnBrk="1" fontAlgn="base" latinLnBrk="0" hangingPunct="1">
              <a:lnSpc>
                <a:spcPct val="100000"/>
              </a:lnSpc>
              <a:spcBef>
                <a:spcPct val="0"/>
              </a:spcBef>
              <a:spcAft>
                <a:spcPct val="0"/>
              </a:spcAft>
              <a:buClrTx/>
              <a:buSzTx/>
              <a:buFontTx/>
              <a:buNone/>
              <a:tabLst/>
              <a:defRPr/>
            </a:pPr>
            <a:fld id="{5EEE0E17-1536-48C6-87E3-A861F0C00F04}" type="slidenum">
              <a:rPr kumimoji="0" lang="en-US" altLang="en-US" sz="1176"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488512" rtl="0" eaLnBrk="1" fontAlgn="base" latinLnBrk="0" hangingPunct="1">
                <a:lnSpc>
                  <a:spcPct val="100000"/>
                </a:lnSpc>
                <a:spcBef>
                  <a:spcPct val="0"/>
                </a:spcBef>
                <a:spcAft>
                  <a:spcPct val="0"/>
                </a:spcAft>
                <a:buClrTx/>
                <a:buSzTx/>
                <a:buFontTx/>
                <a:buNone/>
                <a:tabLst/>
                <a:defRPr/>
              </a:pPr>
              <a:t>‹#›</a:t>
            </a:fld>
            <a:endParaRPr kumimoji="0" lang="en-US" altLang="en-US" sz="1176"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4469594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4" y="1535115"/>
            <a:ext cx="5386917" cy="639763"/>
          </a:xfrm>
        </p:spPr>
        <p:txBody>
          <a:bodyPr anchor="b"/>
          <a:lstStyle>
            <a:lvl1pPr marL="0" indent="0">
              <a:buNone/>
              <a:defRPr sz="2030" b="1"/>
            </a:lvl1pPr>
            <a:lvl2pPr marL="383824" indent="0">
              <a:buNone/>
              <a:defRPr sz="1656" b="1"/>
            </a:lvl2pPr>
            <a:lvl3pPr marL="767646" indent="0">
              <a:buNone/>
              <a:defRPr sz="1496" b="1"/>
            </a:lvl3pPr>
            <a:lvl4pPr marL="1151470" indent="0">
              <a:buNone/>
              <a:defRPr sz="1336" b="1"/>
            </a:lvl4pPr>
            <a:lvl5pPr marL="1535294" indent="0">
              <a:buNone/>
              <a:defRPr sz="1336" b="1"/>
            </a:lvl5pPr>
            <a:lvl6pPr marL="1919117" indent="0">
              <a:buNone/>
              <a:defRPr sz="1336" b="1"/>
            </a:lvl6pPr>
            <a:lvl7pPr marL="2302941" indent="0">
              <a:buNone/>
              <a:defRPr sz="1336" b="1"/>
            </a:lvl7pPr>
            <a:lvl8pPr marL="2686765" indent="0">
              <a:buNone/>
              <a:defRPr sz="1336" b="1"/>
            </a:lvl8pPr>
            <a:lvl9pPr marL="3070588" indent="0">
              <a:buNone/>
              <a:defRPr sz="1336"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030"/>
            </a:lvl1pPr>
            <a:lvl2pPr>
              <a:defRPr sz="1656"/>
            </a:lvl2pPr>
            <a:lvl3pPr>
              <a:defRPr sz="1496"/>
            </a:lvl3pPr>
            <a:lvl4pPr>
              <a:defRPr sz="1336"/>
            </a:lvl4pPr>
            <a:lvl5pPr>
              <a:defRPr sz="1336"/>
            </a:lvl5pPr>
            <a:lvl6pPr>
              <a:defRPr sz="1336"/>
            </a:lvl6pPr>
            <a:lvl7pPr>
              <a:defRPr sz="1336"/>
            </a:lvl7pPr>
            <a:lvl8pPr>
              <a:defRPr sz="1336"/>
            </a:lvl8pPr>
            <a:lvl9pPr>
              <a:defRPr sz="13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70" y="1535115"/>
            <a:ext cx="5389034" cy="639763"/>
          </a:xfrm>
        </p:spPr>
        <p:txBody>
          <a:bodyPr anchor="b"/>
          <a:lstStyle>
            <a:lvl1pPr marL="0" indent="0">
              <a:buNone/>
              <a:defRPr sz="2030" b="1"/>
            </a:lvl1pPr>
            <a:lvl2pPr marL="383824" indent="0">
              <a:buNone/>
              <a:defRPr sz="1656" b="1"/>
            </a:lvl2pPr>
            <a:lvl3pPr marL="767646" indent="0">
              <a:buNone/>
              <a:defRPr sz="1496" b="1"/>
            </a:lvl3pPr>
            <a:lvl4pPr marL="1151470" indent="0">
              <a:buNone/>
              <a:defRPr sz="1336" b="1"/>
            </a:lvl4pPr>
            <a:lvl5pPr marL="1535294" indent="0">
              <a:buNone/>
              <a:defRPr sz="1336" b="1"/>
            </a:lvl5pPr>
            <a:lvl6pPr marL="1919117" indent="0">
              <a:buNone/>
              <a:defRPr sz="1336" b="1"/>
            </a:lvl6pPr>
            <a:lvl7pPr marL="2302941" indent="0">
              <a:buNone/>
              <a:defRPr sz="1336" b="1"/>
            </a:lvl7pPr>
            <a:lvl8pPr marL="2686765" indent="0">
              <a:buNone/>
              <a:defRPr sz="1336" b="1"/>
            </a:lvl8pPr>
            <a:lvl9pPr marL="3070588" indent="0">
              <a:buNone/>
              <a:defRPr sz="1336" b="1"/>
            </a:lvl9pPr>
          </a:lstStyle>
          <a:p>
            <a:pPr lvl="0"/>
            <a:r>
              <a:rPr lang="en-US"/>
              <a:t>Click to edit Master text styles</a:t>
            </a:r>
          </a:p>
        </p:txBody>
      </p:sp>
      <p:sp>
        <p:nvSpPr>
          <p:cNvPr id="6" name="Content Placeholder 5"/>
          <p:cNvSpPr>
            <a:spLocks noGrp="1"/>
          </p:cNvSpPr>
          <p:nvPr>
            <p:ph sz="quarter" idx="4"/>
          </p:nvPr>
        </p:nvSpPr>
        <p:spPr>
          <a:xfrm>
            <a:off x="6193370" y="2174875"/>
            <a:ext cx="5389034" cy="3951288"/>
          </a:xfrm>
        </p:spPr>
        <p:txBody>
          <a:bodyPr/>
          <a:lstStyle>
            <a:lvl1pPr>
              <a:defRPr sz="2030"/>
            </a:lvl1pPr>
            <a:lvl2pPr>
              <a:defRPr sz="1656"/>
            </a:lvl2pPr>
            <a:lvl3pPr>
              <a:defRPr sz="1496"/>
            </a:lvl3pPr>
            <a:lvl4pPr>
              <a:defRPr sz="1336"/>
            </a:lvl4pPr>
            <a:lvl5pPr>
              <a:defRPr sz="1336"/>
            </a:lvl5pPr>
            <a:lvl6pPr>
              <a:defRPr sz="1336"/>
            </a:lvl6pPr>
            <a:lvl7pPr>
              <a:defRPr sz="1336"/>
            </a:lvl7pPr>
            <a:lvl8pPr>
              <a:defRPr sz="1336"/>
            </a:lvl8pPr>
            <a:lvl9pPr>
              <a:defRPr sz="13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marL="0" marR="0" lvl="0" indent="0" algn="l" defTabSz="488512" rtl="0" eaLnBrk="1" fontAlgn="base" latinLnBrk="0" hangingPunct="1">
              <a:lnSpc>
                <a:spcPct val="10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88512" rtl="0" eaLnBrk="1" fontAlgn="base" latinLnBrk="0" hangingPunct="1">
              <a:lnSpc>
                <a:spcPct val="10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88512" rtl="0" eaLnBrk="1" fontAlgn="base" latinLnBrk="0" hangingPunct="1">
              <a:lnSpc>
                <a:spcPct val="100000"/>
              </a:lnSpc>
              <a:spcBef>
                <a:spcPct val="0"/>
              </a:spcBef>
              <a:spcAft>
                <a:spcPct val="0"/>
              </a:spcAft>
              <a:buClrTx/>
              <a:buSzTx/>
              <a:buFontTx/>
              <a:buNone/>
              <a:tabLst/>
              <a:defRPr/>
            </a:pPr>
            <a:fld id="{8830A47B-B3AA-4408-B89E-78641CC5715A}" type="slidenum">
              <a:rPr kumimoji="0" lang="en-US" altLang="en-US" sz="1176"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488512" rtl="0" eaLnBrk="1" fontAlgn="base" latinLnBrk="0" hangingPunct="1">
                <a:lnSpc>
                  <a:spcPct val="100000"/>
                </a:lnSpc>
                <a:spcBef>
                  <a:spcPct val="0"/>
                </a:spcBef>
                <a:spcAft>
                  <a:spcPct val="0"/>
                </a:spcAft>
                <a:buClrTx/>
                <a:buSzTx/>
                <a:buFontTx/>
                <a:buNone/>
                <a:tabLst/>
                <a:defRPr/>
              </a:pPr>
              <a:t>‹#›</a:t>
            </a:fld>
            <a:endParaRPr kumimoji="0" lang="en-US" altLang="en-US" sz="1176"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7676808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marL="0" marR="0" lvl="0" indent="0" algn="l" defTabSz="488512" rtl="0" eaLnBrk="1" fontAlgn="base" latinLnBrk="0" hangingPunct="1">
              <a:lnSpc>
                <a:spcPct val="10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88512" rtl="0" eaLnBrk="1" fontAlgn="base" latinLnBrk="0" hangingPunct="1">
              <a:lnSpc>
                <a:spcPct val="10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88512" rtl="0" eaLnBrk="1" fontAlgn="base" latinLnBrk="0" hangingPunct="1">
              <a:lnSpc>
                <a:spcPct val="100000"/>
              </a:lnSpc>
              <a:spcBef>
                <a:spcPct val="0"/>
              </a:spcBef>
              <a:spcAft>
                <a:spcPct val="0"/>
              </a:spcAft>
              <a:buClrTx/>
              <a:buSzTx/>
              <a:buFontTx/>
              <a:buNone/>
              <a:tabLst/>
              <a:defRPr/>
            </a:pPr>
            <a:fld id="{58D8FA65-B14B-4883-88C7-F7A3A55E9A2F}" type="slidenum">
              <a:rPr kumimoji="0" lang="en-US" altLang="en-US" sz="1176"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488512" rtl="0" eaLnBrk="1" fontAlgn="base" latinLnBrk="0" hangingPunct="1">
                <a:lnSpc>
                  <a:spcPct val="100000"/>
                </a:lnSpc>
                <a:spcBef>
                  <a:spcPct val="0"/>
                </a:spcBef>
                <a:spcAft>
                  <a:spcPct val="0"/>
                </a:spcAft>
                <a:buClrTx/>
                <a:buSzTx/>
                <a:buFontTx/>
                <a:buNone/>
                <a:tabLst/>
                <a:defRPr/>
              </a:pPr>
              <a:t>‹#›</a:t>
            </a:fld>
            <a:endParaRPr kumimoji="0" lang="en-US" altLang="en-US" sz="1176"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6480299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88512" rtl="0" eaLnBrk="1" fontAlgn="base" latinLnBrk="0" hangingPunct="1">
              <a:lnSpc>
                <a:spcPct val="10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88512" rtl="0" eaLnBrk="1" fontAlgn="base" latinLnBrk="0" hangingPunct="1">
              <a:lnSpc>
                <a:spcPct val="10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88512" rtl="0" eaLnBrk="1" fontAlgn="base" latinLnBrk="0" hangingPunct="1">
              <a:lnSpc>
                <a:spcPct val="100000"/>
              </a:lnSpc>
              <a:spcBef>
                <a:spcPct val="0"/>
              </a:spcBef>
              <a:spcAft>
                <a:spcPct val="0"/>
              </a:spcAft>
              <a:buClrTx/>
              <a:buSzTx/>
              <a:buFontTx/>
              <a:buNone/>
              <a:tabLst/>
              <a:defRPr/>
            </a:pPr>
            <a:fld id="{C38BE4F5-A3A4-4A0F-A638-D990D725B4CA}" type="slidenum">
              <a:rPr kumimoji="0" lang="en-US" altLang="en-US" sz="1176"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488512" rtl="0" eaLnBrk="1" fontAlgn="base" latinLnBrk="0" hangingPunct="1">
                <a:lnSpc>
                  <a:spcPct val="100000"/>
                </a:lnSpc>
                <a:spcBef>
                  <a:spcPct val="0"/>
                </a:spcBef>
                <a:spcAft>
                  <a:spcPct val="0"/>
                </a:spcAft>
                <a:buClrTx/>
                <a:buSzTx/>
                <a:buFontTx/>
                <a:buNone/>
                <a:tabLst/>
                <a:defRPr/>
              </a:pPr>
              <a:t>‹#›</a:t>
            </a:fld>
            <a:endParaRPr kumimoji="0" lang="en-US" altLang="en-US" sz="1176"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6176187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1656" b="1"/>
            </a:lvl1pPr>
          </a:lstStyle>
          <a:p>
            <a:r>
              <a:rPr lang="en-US"/>
              <a:t>Click to edit Master title style</a:t>
            </a:r>
            <a:endParaRPr lang="vi-VN"/>
          </a:p>
        </p:txBody>
      </p:sp>
      <p:sp>
        <p:nvSpPr>
          <p:cNvPr id="3" name="Content Placeholder 2"/>
          <p:cNvSpPr>
            <a:spLocks noGrp="1"/>
          </p:cNvSpPr>
          <p:nvPr>
            <p:ph idx="1"/>
          </p:nvPr>
        </p:nvSpPr>
        <p:spPr>
          <a:xfrm>
            <a:off x="4766735" y="273057"/>
            <a:ext cx="6815667" cy="5853113"/>
          </a:xfrm>
        </p:spPr>
        <p:txBody>
          <a:bodyPr/>
          <a:lstStyle>
            <a:lvl1pPr>
              <a:defRPr sz="2672"/>
            </a:lvl1pPr>
            <a:lvl2pPr>
              <a:defRPr sz="2352"/>
            </a:lvl2pPr>
            <a:lvl3pPr>
              <a:defRPr sz="2030"/>
            </a:lvl3pPr>
            <a:lvl4pPr>
              <a:defRPr sz="1656"/>
            </a:lvl4pPr>
            <a:lvl5pPr>
              <a:defRPr sz="1656"/>
            </a:lvl5pPr>
            <a:lvl6pPr>
              <a:defRPr sz="1656"/>
            </a:lvl6pPr>
            <a:lvl7pPr>
              <a:defRPr sz="1656"/>
            </a:lvl7pPr>
            <a:lvl8pPr>
              <a:defRPr sz="1656"/>
            </a:lvl8pPr>
            <a:lvl9pPr>
              <a:defRPr sz="16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176"/>
            </a:lvl1pPr>
            <a:lvl2pPr marL="383824" indent="0">
              <a:buNone/>
              <a:defRPr sz="1016"/>
            </a:lvl2pPr>
            <a:lvl3pPr marL="767646" indent="0">
              <a:buNone/>
              <a:defRPr sz="855"/>
            </a:lvl3pPr>
            <a:lvl4pPr marL="1151470" indent="0">
              <a:buNone/>
              <a:defRPr sz="749"/>
            </a:lvl4pPr>
            <a:lvl5pPr marL="1535294" indent="0">
              <a:buNone/>
              <a:defRPr sz="749"/>
            </a:lvl5pPr>
            <a:lvl6pPr marL="1919117" indent="0">
              <a:buNone/>
              <a:defRPr sz="749"/>
            </a:lvl6pPr>
            <a:lvl7pPr marL="2302941" indent="0">
              <a:buNone/>
              <a:defRPr sz="749"/>
            </a:lvl7pPr>
            <a:lvl8pPr marL="2686765" indent="0">
              <a:buNone/>
              <a:defRPr sz="749"/>
            </a:lvl8pPr>
            <a:lvl9pPr marL="3070588" indent="0">
              <a:buNone/>
              <a:defRPr sz="7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88512" rtl="0" eaLnBrk="1" fontAlgn="base" latinLnBrk="0" hangingPunct="1">
              <a:lnSpc>
                <a:spcPct val="10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88512" rtl="0" eaLnBrk="1" fontAlgn="base" latinLnBrk="0" hangingPunct="1">
              <a:lnSpc>
                <a:spcPct val="10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88512" rtl="0" eaLnBrk="1" fontAlgn="base" latinLnBrk="0" hangingPunct="1">
              <a:lnSpc>
                <a:spcPct val="100000"/>
              </a:lnSpc>
              <a:spcBef>
                <a:spcPct val="0"/>
              </a:spcBef>
              <a:spcAft>
                <a:spcPct val="0"/>
              </a:spcAft>
              <a:buClrTx/>
              <a:buSzTx/>
              <a:buFontTx/>
              <a:buNone/>
              <a:tabLst/>
              <a:defRPr/>
            </a:pPr>
            <a:fld id="{0C99C05A-73D7-488D-87AE-9FA1D515BA90}" type="slidenum">
              <a:rPr kumimoji="0" lang="en-US" altLang="en-US" sz="1176"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488512" rtl="0" eaLnBrk="1" fontAlgn="base" latinLnBrk="0" hangingPunct="1">
                <a:lnSpc>
                  <a:spcPct val="100000"/>
                </a:lnSpc>
                <a:spcBef>
                  <a:spcPct val="0"/>
                </a:spcBef>
                <a:spcAft>
                  <a:spcPct val="0"/>
                </a:spcAft>
                <a:buClrTx/>
                <a:buSzTx/>
                <a:buFontTx/>
                <a:buNone/>
                <a:tabLst/>
                <a:defRPr/>
              </a:pPr>
              <a:t>‹#›</a:t>
            </a:fld>
            <a:endParaRPr kumimoji="0" lang="en-US" altLang="en-US" sz="1176"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281346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3"/>
            <a:ext cx="7315200" cy="566739"/>
          </a:xfrm>
        </p:spPr>
        <p:txBody>
          <a:bodyPr anchor="b"/>
          <a:lstStyle>
            <a:lvl1pPr algn="l">
              <a:defRPr sz="1656"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2672"/>
            </a:lvl1pPr>
            <a:lvl2pPr marL="383824" indent="0">
              <a:buNone/>
              <a:defRPr sz="2352"/>
            </a:lvl2pPr>
            <a:lvl3pPr marL="767646" indent="0">
              <a:buNone/>
              <a:defRPr sz="2030"/>
            </a:lvl3pPr>
            <a:lvl4pPr marL="1151470" indent="0">
              <a:buNone/>
              <a:defRPr sz="1656"/>
            </a:lvl4pPr>
            <a:lvl5pPr marL="1535294" indent="0">
              <a:buNone/>
              <a:defRPr sz="1656"/>
            </a:lvl5pPr>
            <a:lvl6pPr marL="1919117" indent="0">
              <a:buNone/>
              <a:defRPr sz="1656"/>
            </a:lvl6pPr>
            <a:lvl7pPr marL="2302941" indent="0">
              <a:buNone/>
              <a:defRPr sz="1656"/>
            </a:lvl7pPr>
            <a:lvl8pPr marL="2686765" indent="0">
              <a:buNone/>
              <a:defRPr sz="1656"/>
            </a:lvl8pPr>
            <a:lvl9pPr marL="3070588" indent="0">
              <a:buNone/>
              <a:defRPr sz="1656"/>
            </a:lvl9pPr>
          </a:lstStyle>
          <a:p>
            <a:pPr lvl="0"/>
            <a:endParaRPr lang="vi-VN" noProof="0"/>
          </a:p>
        </p:txBody>
      </p:sp>
      <p:sp>
        <p:nvSpPr>
          <p:cNvPr id="4" name="Text Placeholder 3"/>
          <p:cNvSpPr>
            <a:spLocks noGrp="1"/>
          </p:cNvSpPr>
          <p:nvPr>
            <p:ph type="body" sz="half" idx="2"/>
          </p:nvPr>
        </p:nvSpPr>
        <p:spPr>
          <a:xfrm>
            <a:off x="2389718" y="5367342"/>
            <a:ext cx="7315200" cy="804863"/>
          </a:xfrm>
        </p:spPr>
        <p:txBody>
          <a:bodyPr/>
          <a:lstStyle>
            <a:lvl1pPr marL="0" indent="0">
              <a:buNone/>
              <a:defRPr sz="1176"/>
            </a:lvl1pPr>
            <a:lvl2pPr marL="383824" indent="0">
              <a:buNone/>
              <a:defRPr sz="1016"/>
            </a:lvl2pPr>
            <a:lvl3pPr marL="767646" indent="0">
              <a:buNone/>
              <a:defRPr sz="855"/>
            </a:lvl3pPr>
            <a:lvl4pPr marL="1151470" indent="0">
              <a:buNone/>
              <a:defRPr sz="749"/>
            </a:lvl4pPr>
            <a:lvl5pPr marL="1535294" indent="0">
              <a:buNone/>
              <a:defRPr sz="749"/>
            </a:lvl5pPr>
            <a:lvl6pPr marL="1919117" indent="0">
              <a:buNone/>
              <a:defRPr sz="749"/>
            </a:lvl6pPr>
            <a:lvl7pPr marL="2302941" indent="0">
              <a:buNone/>
              <a:defRPr sz="749"/>
            </a:lvl7pPr>
            <a:lvl8pPr marL="2686765" indent="0">
              <a:buNone/>
              <a:defRPr sz="749"/>
            </a:lvl8pPr>
            <a:lvl9pPr marL="3070588" indent="0">
              <a:buNone/>
              <a:defRPr sz="7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88512" rtl="0" eaLnBrk="1" fontAlgn="base" latinLnBrk="0" hangingPunct="1">
              <a:lnSpc>
                <a:spcPct val="10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88512" rtl="0" eaLnBrk="1" fontAlgn="base" latinLnBrk="0" hangingPunct="1">
              <a:lnSpc>
                <a:spcPct val="10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88512" rtl="0" eaLnBrk="1" fontAlgn="base" latinLnBrk="0" hangingPunct="1">
              <a:lnSpc>
                <a:spcPct val="100000"/>
              </a:lnSpc>
              <a:spcBef>
                <a:spcPct val="0"/>
              </a:spcBef>
              <a:spcAft>
                <a:spcPct val="0"/>
              </a:spcAft>
              <a:buClrTx/>
              <a:buSzTx/>
              <a:buFontTx/>
              <a:buNone/>
              <a:tabLst/>
              <a:defRPr/>
            </a:pPr>
            <a:fld id="{72090DF4-68DF-4AAF-98F9-EB3836BAB8B4}" type="slidenum">
              <a:rPr kumimoji="0" lang="en-US" altLang="en-US" sz="1176"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488512" rtl="0" eaLnBrk="1" fontAlgn="base" latinLnBrk="0" hangingPunct="1">
                <a:lnSpc>
                  <a:spcPct val="100000"/>
                </a:lnSpc>
                <a:spcBef>
                  <a:spcPct val="0"/>
                </a:spcBef>
                <a:spcAft>
                  <a:spcPct val="0"/>
                </a:spcAft>
                <a:buClrTx/>
                <a:buSzTx/>
                <a:buFontTx/>
                <a:buNone/>
                <a:tabLst/>
                <a:defRPr/>
              </a:pPr>
              <a:t>‹#›</a:t>
            </a:fld>
            <a:endParaRPr kumimoji="0" lang="en-US" altLang="en-US" sz="1176"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763832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712078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marL="0" marR="0" lvl="0" indent="0" algn="l" defTabSz="488512" rtl="0" eaLnBrk="1" fontAlgn="base" latinLnBrk="0" hangingPunct="1">
              <a:lnSpc>
                <a:spcPct val="10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88512" rtl="0" eaLnBrk="1" fontAlgn="base" latinLnBrk="0" hangingPunct="1">
              <a:lnSpc>
                <a:spcPct val="10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88512" rtl="0" eaLnBrk="1" fontAlgn="base" latinLnBrk="0" hangingPunct="1">
              <a:lnSpc>
                <a:spcPct val="100000"/>
              </a:lnSpc>
              <a:spcBef>
                <a:spcPct val="0"/>
              </a:spcBef>
              <a:spcAft>
                <a:spcPct val="0"/>
              </a:spcAft>
              <a:buClrTx/>
              <a:buSzTx/>
              <a:buFontTx/>
              <a:buNone/>
              <a:tabLst/>
              <a:defRPr/>
            </a:pPr>
            <a:fld id="{29D28DD1-89CB-4A9B-8160-1008CEEB8C29}" type="slidenum">
              <a:rPr kumimoji="0" lang="en-US" altLang="en-US" sz="1176"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488512" rtl="0" eaLnBrk="1" fontAlgn="base" latinLnBrk="0" hangingPunct="1">
                <a:lnSpc>
                  <a:spcPct val="100000"/>
                </a:lnSpc>
                <a:spcBef>
                  <a:spcPct val="0"/>
                </a:spcBef>
                <a:spcAft>
                  <a:spcPct val="0"/>
                </a:spcAft>
                <a:buClrTx/>
                <a:buSzTx/>
                <a:buFontTx/>
                <a:buNone/>
                <a:tabLst/>
                <a:defRPr/>
              </a:pPr>
              <a:t>‹#›</a:t>
            </a:fld>
            <a:endParaRPr kumimoji="0" lang="en-US" altLang="en-US" sz="1176"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4989364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marL="0" marR="0" lvl="0" indent="0" algn="l" defTabSz="488512" rtl="0" eaLnBrk="1" fontAlgn="base" latinLnBrk="0" hangingPunct="1">
              <a:lnSpc>
                <a:spcPct val="10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88512" rtl="0" eaLnBrk="1" fontAlgn="base" latinLnBrk="0" hangingPunct="1">
              <a:lnSpc>
                <a:spcPct val="10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88512" rtl="0" eaLnBrk="1" fontAlgn="base" latinLnBrk="0" hangingPunct="1">
              <a:lnSpc>
                <a:spcPct val="100000"/>
              </a:lnSpc>
              <a:spcBef>
                <a:spcPct val="0"/>
              </a:spcBef>
              <a:spcAft>
                <a:spcPct val="0"/>
              </a:spcAft>
              <a:buClrTx/>
              <a:buSzTx/>
              <a:buFontTx/>
              <a:buNone/>
              <a:tabLst/>
              <a:defRPr/>
            </a:pPr>
            <a:fld id="{774A9502-423E-4957-ACD4-EFEAFA456813}" type="slidenum">
              <a:rPr kumimoji="0" lang="en-US" altLang="en-US" sz="1176"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488512" rtl="0" eaLnBrk="1" fontAlgn="base" latinLnBrk="0" hangingPunct="1">
                <a:lnSpc>
                  <a:spcPct val="100000"/>
                </a:lnSpc>
                <a:spcBef>
                  <a:spcPct val="0"/>
                </a:spcBef>
                <a:spcAft>
                  <a:spcPct val="0"/>
                </a:spcAft>
                <a:buClrTx/>
                <a:buSzTx/>
                <a:buFontTx/>
                <a:buNone/>
                <a:tabLst/>
                <a:defRPr/>
              </a:pPr>
              <a:t>‹#›</a:t>
            </a:fld>
            <a:endParaRPr kumimoji="0" lang="en-US" altLang="en-US" sz="1176"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499034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417401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606913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903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3/3/2025</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704939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4358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8.jp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0.jpe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1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2.jpe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6585C811-7B98-40DF-A56C-4B907E98E38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285875" y="419100"/>
            <a:ext cx="1123950" cy="1123950"/>
          </a:xfrm>
          <a:prstGeom prst="rect">
            <a:avLst/>
          </a:prstGeom>
        </p:spPr>
      </p:pic>
    </p:spTree>
    <p:extLst>
      <p:ext uri="{BB962C8B-B14F-4D97-AF65-F5344CB8AC3E}">
        <p14:creationId xmlns:p14="http://schemas.microsoft.com/office/powerpoint/2010/main" val="24230461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7D16174E-09E6-DBA4-ACB8-06017B6E947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58344" y="-642350"/>
            <a:ext cx="3174883" cy="3174883"/>
          </a:xfrm>
          <a:prstGeom prst="rect">
            <a:avLst/>
          </a:prstGeom>
        </p:spPr>
      </p:pic>
    </p:spTree>
    <p:extLst>
      <p:ext uri="{BB962C8B-B14F-4D97-AF65-F5344CB8AC3E}">
        <p14:creationId xmlns:p14="http://schemas.microsoft.com/office/powerpoint/2010/main" val="297086432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组合 62"/>
          <p:cNvGrpSpPr/>
          <p:nvPr userDrawn="1"/>
        </p:nvGrpSpPr>
        <p:grpSpPr>
          <a:xfrm>
            <a:off x="0" y="1"/>
            <a:ext cx="12192000" cy="6858000"/>
            <a:chOff x="0" y="0"/>
            <a:chExt cx="12192000" cy="6858000"/>
          </a:xfrm>
        </p:grpSpPr>
        <p:pic>
          <p:nvPicPr>
            <p:cNvPr id="64" name="图片 63"/>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4140223"/>
              <a:ext cx="4733046" cy="2717776"/>
            </a:xfrm>
            <a:prstGeom prst="rect">
              <a:avLst/>
            </a:prstGeom>
          </p:spPr>
        </p:pic>
        <p:pic>
          <p:nvPicPr>
            <p:cNvPr id="65" name="图片 64"/>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0"/>
              <a:ext cx="4733046" cy="2717776"/>
            </a:xfrm>
            <a:prstGeom prst="rect">
              <a:avLst/>
            </a:prstGeom>
          </p:spPr>
        </p:pic>
        <p:pic>
          <p:nvPicPr>
            <p:cNvPr id="66" name="图片 65"/>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2717775"/>
              <a:ext cx="4733046" cy="2717776"/>
            </a:xfrm>
            <a:prstGeom prst="rect">
              <a:avLst/>
            </a:prstGeom>
          </p:spPr>
        </p:pic>
        <p:pic>
          <p:nvPicPr>
            <p:cNvPr id="67" name="图片 66"/>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0"/>
              <a:ext cx="4733046" cy="2717776"/>
            </a:xfrm>
            <a:prstGeom prst="rect">
              <a:avLst/>
            </a:prstGeom>
          </p:spPr>
        </p:pic>
        <p:pic>
          <p:nvPicPr>
            <p:cNvPr id="68" name="图片 67"/>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2717775"/>
              <a:ext cx="4733046" cy="2717776"/>
            </a:xfrm>
            <a:prstGeom prst="rect">
              <a:avLst/>
            </a:prstGeom>
          </p:spPr>
        </p:pic>
        <p:pic>
          <p:nvPicPr>
            <p:cNvPr id="69" name="图片 68"/>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rot="5400000">
              <a:off x="8429781" y="3095780"/>
              <a:ext cx="4733046" cy="2791392"/>
            </a:xfrm>
            <a:prstGeom prst="rect">
              <a:avLst/>
            </a:prstGeom>
          </p:spPr>
        </p:pic>
        <p:pic>
          <p:nvPicPr>
            <p:cNvPr id="70" name="图片 69"/>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2389351" y="4140223"/>
              <a:ext cx="4733046" cy="2717776"/>
            </a:xfrm>
            <a:prstGeom prst="rect">
              <a:avLst/>
            </a:prstGeom>
          </p:spPr>
        </p:pic>
        <p:pic>
          <p:nvPicPr>
            <p:cNvPr id="71" name="图片 70"/>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6942025" y="4140224"/>
              <a:ext cx="4733046" cy="2717776"/>
            </a:xfrm>
            <a:prstGeom prst="rect">
              <a:avLst/>
            </a:prstGeom>
          </p:spPr>
        </p:pic>
        <p:pic>
          <p:nvPicPr>
            <p:cNvPr id="72" name="图片 71"/>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9402592" y="0"/>
              <a:ext cx="2789408" cy="2717776"/>
            </a:xfrm>
            <a:prstGeom prst="rect">
              <a:avLst/>
            </a:prstGeom>
          </p:spPr>
        </p:pic>
      </p:grpSp>
    </p:spTree>
    <p:extLst>
      <p:ext uri="{BB962C8B-B14F-4D97-AF65-F5344CB8AC3E}">
        <p14:creationId xmlns:p14="http://schemas.microsoft.com/office/powerpoint/2010/main" val="160455128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3"/>
            <a:ext cx="10972800" cy="4525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31"/>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176">
                <a:latin typeface="Arial" charset="0"/>
              </a:defRPr>
            </a:lvl1pPr>
          </a:lstStyle>
          <a:p>
            <a:pPr marL="0" marR="0" lvl="0" indent="0" algn="l" defTabSz="488512" rtl="0" eaLnBrk="1" fontAlgn="base" latinLnBrk="0" hangingPunct="1">
              <a:lnSpc>
                <a:spcPct val="10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
        <p:nvSpPr>
          <p:cNvPr id="1029" name="Rectangle 5"/>
          <p:cNvSpPr>
            <a:spLocks noGrp="1" noChangeArrowheads="1"/>
          </p:cNvSpPr>
          <p:nvPr>
            <p:ph type="ftr" sz="quarter" idx="3"/>
          </p:nvPr>
        </p:nvSpPr>
        <p:spPr bwMode="auto">
          <a:xfrm>
            <a:off x="4165601" y="6244831"/>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176">
                <a:latin typeface="Arial" charset="0"/>
              </a:defRPr>
            </a:lvl1pPr>
          </a:lstStyle>
          <a:p>
            <a:pPr marL="0" marR="0" lvl="0" indent="0" algn="ctr" defTabSz="488512" rtl="0" eaLnBrk="1" fontAlgn="base" latinLnBrk="0" hangingPunct="1">
              <a:lnSpc>
                <a:spcPct val="10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
        <p:nvSpPr>
          <p:cNvPr id="1030" name="Rectangle 6"/>
          <p:cNvSpPr>
            <a:spLocks noGrp="1" noChangeArrowheads="1"/>
          </p:cNvSpPr>
          <p:nvPr>
            <p:ph type="sldNum" sz="quarter" idx="4"/>
          </p:nvPr>
        </p:nvSpPr>
        <p:spPr bwMode="auto">
          <a:xfrm>
            <a:off x="8737600" y="6244831"/>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176"/>
            </a:lvl1pPr>
          </a:lstStyle>
          <a:p>
            <a:pPr marL="0" marR="0" lvl="0" indent="0" algn="r" defTabSz="488512" rtl="0" eaLnBrk="1" fontAlgn="base" latinLnBrk="0" hangingPunct="1">
              <a:lnSpc>
                <a:spcPct val="100000"/>
              </a:lnSpc>
              <a:spcBef>
                <a:spcPct val="0"/>
              </a:spcBef>
              <a:spcAft>
                <a:spcPct val="0"/>
              </a:spcAft>
              <a:buClrTx/>
              <a:buSzTx/>
              <a:buFontTx/>
              <a:buNone/>
              <a:tabLst/>
              <a:defRPr/>
            </a:pPr>
            <a:fld id="{F4264759-E7CE-4A8C-955C-20DA2A50E45F}" type="slidenum">
              <a:rPr kumimoji="0" lang="en-US" altLang="en-US" sz="1176"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488512" rtl="0" eaLnBrk="1" fontAlgn="base" latinLnBrk="0" hangingPunct="1">
                <a:lnSpc>
                  <a:spcPct val="100000"/>
                </a:lnSpc>
                <a:spcBef>
                  <a:spcPct val="0"/>
                </a:spcBef>
                <a:spcAft>
                  <a:spcPct val="0"/>
                </a:spcAft>
                <a:buClrTx/>
                <a:buSzTx/>
                <a:buFontTx/>
                <a:buNone/>
                <a:tabLst/>
                <a:defRPr/>
              </a:pPr>
              <a:t>‹#›</a:t>
            </a:fld>
            <a:endParaRPr kumimoji="0" lang="en-US" altLang="en-US" sz="1176"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92974830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eaLnBrk="0" fontAlgn="base" hangingPunct="0">
        <a:spcBef>
          <a:spcPct val="0"/>
        </a:spcBef>
        <a:spcAft>
          <a:spcPct val="0"/>
        </a:spcAft>
        <a:defRPr sz="3686">
          <a:solidFill>
            <a:schemeClr val="tx2"/>
          </a:solidFill>
          <a:latin typeface="+mj-lt"/>
          <a:ea typeface="+mj-ea"/>
          <a:cs typeface="+mj-cs"/>
        </a:defRPr>
      </a:lvl1pPr>
      <a:lvl2pPr algn="ctr" rtl="0" eaLnBrk="0" fontAlgn="base" hangingPunct="0">
        <a:spcBef>
          <a:spcPct val="0"/>
        </a:spcBef>
        <a:spcAft>
          <a:spcPct val="0"/>
        </a:spcAft>
        <a:defRPr sz="3686">
          <a:solidFill>
            <a:schemeClr val="tx2"/>
          </a:solidFill>
          <a:latin typeface="Arial" charset="0"/>
        </a:defRPr>
      </a:lvl2pPr>
      <a:lvl3pPr algn="ctr" rtl="0" eaLnBrk="0" fontAlgn="base" hangingPunct="0">
        <a:spcBef>
          <a:spcPct val="0"/>
        </a:spcBef>
        <a:spcAft>
          <a:spcPct val="0"/>
        </a:spcAft>
        <a:defRPr sz="3686">
          <a:solidFill>
            <a:schemeClr val="tx2"/>
          </a:solidFill>
          <a:latin typeface="Arial" charset="0"/>
        </a:defRPr>
      </a:lvl3pPr>
      <a:lvl4pPr algn="ctr" rtl="0" eaLnBrk="0" fontAlgn="base" hangingPunct="0">
        <a:spcBef>
          <a:spcPct val="0"/>
        </a:spcBef>
        <a:spcAft>
          <a:spcPct val="0"/>
        </a:spcAft>
        <a:defRPr sz="3686">
          <a:solidFill>
            <a:schemeClr val="tx2"/>
          </a:solidFill>
          <a:latin typeface="Arial" charset="0"/>
        </a:defRPr>
      </a:lvl4pPr>
      <a:lvl5pPr algn="ctr" rtl="0" eaLnBrk="0" fontAlgn="base" hangingPunct="0">
        <a:spcBef>
          <a:spcPct val="0"/>
        </a:spcBef>
        <a:spcAft>
          <a:spcPct val="0"/>
        </a:spcAft>
        <a:defRPr sz="3686">
          <a:solidFill>
            <a:schemeClr val="tx2"/>
          </a:solidFill>
          <a:latin typeface="Arial" charset="0"/>
        </a:defRPr>
      </a:lvl5pPr>
      <a:lvl6pPr marL="383824" algn="ctr" rtl="0" fontAlgn="base">
        <a:spcBef>
          <a:spcPct val="0"/>
        </a:spcBef>
        <a:spcAft>
          <a:spcPct val="0"/>
        </a:spcAft>
        <a:defRPr sz="3686">
          <a:solidFill>
            <a:schemeClr val="tx2"/>
          </a:solidFill>
          <a:latin typeface="Arial" charset="0"/>
        </a:defRPr>
      </a:lvl6pPr>
      <a:lvl7pPr marL="767646" algn="ctr" rtl="0" fontAlgn="base">
        <a:spcBef>
          <a:spcPct val="0"/>
        </a:spcBef>
        <a:spcAft>
          <a:spcPct val="0"/>
        </a:spcAft>
        <a:defRPr sz="3686">
          <a:solidFill>
            <a:schemeClr val="tx2"/>
          </a:solidFill>
          <a:latin typeface="Arial" charset="0"/>
        </a:defRPr>
      </a:lvl7pPr>
      <a:lvl8pPr marL="1151470" algn="ctr" rtl="0" fontAlgn="base">
        <a:spcBef>
          <a:spcPct val="0"/>
        </a:spcBef>
        <a:spcAft>
          <a:spcPct val="0"/>
        </a:spcAft>
        <a:defRPr sz="3686">
          <a:solidFill>
            <a:schemeClr val="tx2"/>
          </a:solidFill>
          <a:latin typeface="Arial" charset="0"/>
        </a:defRPr>
      </a:lvl8pPr>
      <a:lvl9pPr marL="1535294" algn="ctr" rtl="0" fontAlgn="base">
        <a:spcBef>
          <a:spcPct val="0"/>
        </a:spcBef>
        <a:spcAft>
          <a:spcPct val="0"/>
        </a:spcAft>
        <a:defRPr sz="3686">
          <a:solidFill>
            <a:schemeClr val="tx2"/>
          </a:solidFill>
          <a:latin typeface="Arial" charset="0"/>
        </a:defRPr>
      </a:lvl9pPr>
    </p:titleStyle>
    <p:bodyStyle>
      <a:lvl1pPr marL="287509" indent="-287509" algn="l" rtl="0" eaLnBrk="0" fontAlgn="base" hangingPunct="0">
        <a:spcBef>
          <a:spcPct val="20000"/>
        </a:spcBef>
        <a:spcAft>
          <a:spcPct val="0"/>
        </a:spcAft>
        <a:buChar char="•"/>
        <a:defRPr sz="2672">
          <a:solidFill>
            <a:schemeClr val="tx1"/>
          </a:solidFill>
          <a:latin typeface="+mn-lt"/>
          <a:ea typeface="+mn-ea"/>
          <a:cs typeface="+mn-cs"/>
        </a:defRPr>
      </a:lvl1pPr>
      <a:lvl2pPr marL="623361" indent="-239168" algn="l" rtl="0" eaLnBrk="0" fontAlgn="base" hangingPunct="0">
        <a:spcBef>
          <a:spcPct val="20000"/>
        </a:spcBef>
        <a:spcAft>
          <a:spcPct val="0"/>
        </a:spcAft>
        <a:buChar char="–"/>
        <a:defRPr sz="2352">
          <a:solidFill>
            <a:schemeClr val="tx1"/>
          </a:solidFill>
          <a:latin typeface="+mn-lt"/>
        </a:defRPr>
      </a:lvl2pPr>
      <a:lvl3pPr marL="959213" indent="-191673" algn="l" rtl="0" eaLnBrk="0" fontAlgn="base" hangingPunct="0">
        <a:spcBef>
          <a:spcPct val="20000"/>
        </a:spcBef>
        <a:spcAft>
          <a:spcPct val="0"/>
        </a:spcAft>
        <a:buChar char="•"/>
        <a:defRPr sz="2030">
          <a:solidFill>
            <a:schemeClr val="tx1"/>
          </a:solidFill>
          <a:latin typeface="+mn-lt"/>
        </a:defRPr>
      </a:lvl3pPr>
      <a:lvl4pPr marL="1342560" indent="-191673" algn="l" rtl="0" eaLnBrk="0" fontAlgn="base" hangingPunct="0">
        <a:spcBef>
          <a:spcPct val="20000"/>
        </a:spcBef>
        <a:spcAft>
          <a:spcPct val="0"/>
        </a:spcAft>
        <a:buChar char="–"/>
        <a:defRPr sz="1656">
          <a:solidFill>
            <a:schemeClr val="tx1"/>
          </a:solidFill>
          <a:latin typeface="+mn-lt"/>
        </a:defRPr>
      </a:lvl4pPr>
      <a:lvl5pPr marL="1726751" indent="-191673" algn="l" rtl="0" eaLnBrk="0" fontAlgn="base" hangingPunct="0">
        <a:spcBef>
          <a:spcPct val="20000"/>
        </a:spcBef>
        <a:spcAft>
          <a:spcPct val="0"/>
        </a:spcAft>
        <a:buChar char="»"/>
        <a:defRPr sz="1656">
          <a:solidFill>
            <a:schemeClr val="tx1"/>
          </a:solidFill>
          <a:latin typeface="+mn-lt"/>
        </a:defRPr>
      </a:lvl5pPr>
      <a:lvl6pPr marL="2111030" indent="-191912" algn="l" rtl="0" fontAlgn="base">
        <a:spcBef>
          <a:spcPct val="20000"/>
        </a:spcBef>
        <a:spcAft>
          <a:spcPct val="0"/>
        </a:spcAft>
        <a:buChar char="»"/>
        <a:defRPr sz="1656">
          <a:solidFill>
            <a:schemeClr val="tx1"/>
          </a:solidFill>
          <a:latin typeface="+mn-lt"/>
        </a:defRPr>
      </a:lvl6pPr>
      <a:lvl7pPr marL="2494852" indent="-191912" algn="l" rtl="0" fontAlgn="base">
        <a:spcBef>
          <a:spcPct val="20000"/>
        </a:spcBef>
        <a:spcAft>
          <a:spcPct val="0"/>
        </a:spcAft>
        <a:buChar char="»"/>
        <a:defRPr sz="1656">
          <a:solidFill>
            <a:schemeClr val="tx1"/>
          </a:solidFill>
          <a:latin typeface="+mn-lt"/>
        </a:defRPr>
      </a:lvl7pPr>
      <a:lvl8pPr marL="2878677" indent="-191912" algn="l" rtl="0" fontAlgn="base">
        <a:spcBef>
          <a:spcPct val="20000"/>
        </a:spcBef>
        <a:spcAft>
          <a:spcPct val="0"/>
        </a:spcAft>
        <a:buChar char="»"/>
        <a:defRPr sz="1656">
          <a:solidFill>
            <a:schemeClr val="tx1"/>
          </a:solidFill>
          <a:latin typeface="+mn-lt"/>
        </a:defRPr>
      </a:lvl8pPr>
      <a:lvl9pPr marL="3262500" indent="-191912" algn="l" rtl="0" fontAlgn="base">
        <a:spcBef>
          <a:spcPct val="20000"/>
        </a:spcBef>
        <a:spcAft>
          <a:spcPct val="0"/>
        </a:spcAft>
        <a:buChar char="»"/>
        <a:defRPr sz="1656">
          <a:solidFill>
            <a:schemeClr val="tx1"/>
          </a:solidFill>
          <a:latin typeface="+mn-lt"/>
        </a:defRPr>
      </a:lvl9pPr>
    </p:bodyStyle>
    <p:otherStyle>
      <a:defPPr>
        <a:defRPr lang="vi-VN"/>
      </a:defPPr>
      <a:lvl1pPr marL="0" algn="l" defTabSz="767646" rtl="0" eaLnBrk="1" latinLnBrk="0" hangingPunct="1">
        <a:defRPr sz="1496" kern="1200">
          <a:solidFill>
            <a:schemeClr val="tx1"/>
          </a:solidFill>
          <a:latin typeface="+mn-lt"/>
          <a:ea typeface="+mn-ea"/>
          <a:cs typeface="+mn-cs"/>
        </a:defRPr>
      </a:lvl1pPr>
      <a:lvl2pPr marL="383824" algn="l" defTabSz="767646" rtl="0" eaLnBrk="1" latinLnBrk="0" hangingPunct="1">
        <a:defRPr sz="1496" kern="1200">
          <a:solidFill>
            <a:schemeClr val="tx1"/>
          </a:solidFill>
          <a:latin typeface="+mn-lt"/>
          <a:ea typeface="+mn-ea"/>
          <a:cs typeface="+mn-cs"/>
        </a:defRPr>
      </a:lvl2pPr>
      <a:lvl3pPr marL="767646" algn="l" defTabSz="767646" rtl="0" eaLnBrk="1" latinLnBrk="0" hangingPunct="1">
        <a:defRPr sz="1496" kern="1200">
          <a:solidFill>
            <a:schemeClr val="tx1"/>
          </a:solidFill>
          <a:latin typeface="+mn-lt"/>
          <a:ea typeface="+mn-ea"/>
          <a:cs typeface="+mn-cs"/>
        </a:defRPr>
      </a:lvl3pPr>
      <a:lvl4pPr marL="1151470" algn="l" defTabSz="767646" rtl="0" eaLnBrk="1" latinLnBrk="0" hangingPunct="1">
        <a:defRPr sz="1496" kern="1200">
          <a:solidFill>
            <a:schemeClr val="tx1"/>
          </a:solidFill>
          <a:latin typeface="+mn-lt"/>
          <a:ea typeface="+mn-ea"/>
          <a:cs typeface="+mn-cs"/>
        </a:defRPr>
      </a:lvl4pPr>
      <a:lvl5pPr marL="1535294" algn="l" defTabSz="767646" rtl="0" eaLnBrk="1" latinLnBrk="0" hangingPunct="1">
        <a:defRPr sz="1496" kern="1200">
          <a:solidFill>
            <a:schemeClr val="tx1"/>
          </a:solidFill>
          <a:latin typeface="+mn-lt"/>
          <a:ea typeface="+mn-ea"/>
          <a:cs typeface="+mn-cs"/>
        </a:defRPr>
      </a:lvl5pPr>
      <a:lvl6pPr marL="1919117" algn="l" defTabSz="767646" rtl="0" eaLnBrk="1" latinLnBrk="0" hangingPunct="1">
        <a:defRPr sz="1496" kern="1200">
          <a:solidFill>
            <a:schemeClr val="tx1"/>
          </a:solidFill>
          <a:latin typeface="+mn-lt"/>
          <a:ea typeface="+mn-ea"/>
          <a:cs typeface="+mn-cs"/>
        </a:defRPr>
      </a:lvl6pPr>
      <a:lvl7pPr marL="2302941" algn="l" defTabSz="767646" rtl="0" eaLnBrk="1" latinLnBrk="0" hangingPunct="1">
        <a:defRPr sz="1496" kern="1200">
          <a:solidFill>
            <a:schemeClr val="tx1"/>
          </a:solidFill>
          <a:latin typeface="+mn-lt"/>
          <a:ea typeface="+mn-ea"/>
          <a:cs typeface="+mn-cs"/>
        </a:defRPr>
      </a:lvl7pPr>
      <a:lvl8pPr marL="2686765" algn="l" defTabSz="767646" rtl="0" eaLnBrk="1" latinLnBrk="0" hangingPunct="1">
        <a:defRPr sz="1496" kern="1200">
          <a:solidFill>
            <a:schemeClr val="tx1"/>
          </a:solidFill>
          <a:latin typeface="+mn-lt"/>
          <a:ea typeface="+mn-ea"/>
          <a:cs typeface="+mn-cs"/>
        </a:defRPr>
      </a:lvl8pPr>
      <a:lvl9pPr marL="3070588" algn="l" defTabSz="767646" rtl="0" eaLnBrk="1" latinLnBrk="0" hangingPunct="1">
        <a:defRPr sz="149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image" Target="../media/image14.png"/><Relationship Id="rId7" Type="http://schemas.openxmlformats.org/officeDocument/2006/relationships/image" Target="../media/image18.gif"/><Relationship Id="rId2" Type="http://schemas.openxmlformats.org/officeDocument/2006/relationships/image" Target="../media/image13.jpeg"/><Relationship Id="rId1" Type="http://schemas.openxmlformats.org/officeDocument/2006/relationships/slideLayout" Target="../slideLayouts/slideLayout37.xml"/><Relationship Id="rId6" Type="http://schemas.openxmlformats.org/officeDocument/2006/relationships/image" Target="../media/image17.gif"/><Relationship Id="rId5" Type="http://schemas.openxmlformats.org/officeDocument/2006/relationships/image" Target="../media/image16.wmf"/><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49.png"/><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50.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56.png"/><Relationship Id="rId5" Type="http://schemas.openxmlformats.org/officeDocument/2006/relationships/image" Target="../media/image55.jp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56.png"/><Relationship Id="rId5" Type="http://schemas.openxmlformats.org/officeDocument/2006/relationships/image" Target="../media/image59.jp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56.png"/><Relationship Id="rId5" Type="http://schemas.openxmlformats.org/officeDocument/2006/relationships/image" Target="../media/image60.jp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8.png"/><Relationship Id="rId7" Type="http://schemas.openxmlformats.org/officeDocument/2006/relationships/image" Target="../media/image61.pn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jpg"/><Relationship Id="rId1" Type="http://schemas.openxmlformats.org/officeDocument/2006/relationships/slideLayout" Target="../slideLayouts/slideLayout21.xml"/><Relationship Id="rId5" Type="http://schemas.openxmlformats.org/officeDocument/2006/relationships/image" Target="../media/image66.png"/><Relationship Id="rId4" Type="http://schemas.openxmlformats.org/officeDocument/2006/relationships/image" Target="../media/image65.emf"/></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2.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8.png"/><Relationship Id="rId7" Type="http://schemas.openxmlformats.org/officeDocument/2006/relationships/image" Target="../media/image42.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39" y="4056976"/>
            <a:ext cx="1661981" cy="1926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390917" y="2141304"/>
            <a:ext cx="10071279" cy="929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782" tIns="38391" rIns="76782" bIns="383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488512" rtl="0" eaLnBrk="1" fontAlgn="base" latinLnBrk="0" hangingPunct="1">
              <a:lnSpc>
                <a:spcPct val="100000"/>
              </a:lnSpc>
              <a:spcBef>
                <a:spcPts val="963"/>
              </a:spcBef>
              <a:spcAft>
                <a:spcPct val="0"/>
              </a:spcAft>
              <a:buClrTx/>
              <a:buSzTx/>
              <a:buFontTx/>
              <a:buNone/>
              <a:tabLst/>
              <a:defRPr/>
            </a:pPr>
            <a:r>
              <a:rPr kumimoji="0" lang="en-US" sz="2137" b="1" i="0" u="sng"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Tự</a:t>
            </a:r>
            <a:r>
              <a:rPr kumimoji="0" lang="en-US" sz="2137" b="1"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137" b="1" i="0" u="sng"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nhiên</a:t>
            </a:r>
            <a:r>
              <a:rPr kumimoji="0" lang="en-US" sz="2137" b="1"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137" b="1" i="0" u="sng"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và</a:t>
            </a:r>
            <a:r>
              <a:rPr kumimoji="0" lang="en-US" sz="2137" b="1"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137" b="1" i="0" u="sng"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xã</a:t>
            </a:r>
            <a:r>
              <a:rPr kumimoji="0" lang="en-US" sz="2137" b="1"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137" b="1" i="0" u="sng"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hội</a:t>
            </a:r>
            <a:r>
              <a:rPr kumimoji="0" lang="en-US" sz="2137" b="1"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137" b="1" i="0" u="sng"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lớp</a:t>
            </a:r>
            <a:r>
              <a:rPr kumimoji="0" lang="en-US" sz="2137" b="1"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3 </a:t>
            </a:r>
          </a:p>
          <a:p>
            <a:pPr marL="0" marR="0" lvl="0" indent="0" algn="ctr" defTabSz="488512" rtl="0" eaLnBrk="1" fontAlgn="base" latinLnBrk="0" hangingPunct="1">
              <a:lnSpc>
                <a:spcPct val="100000"/>
              </a:lnSpc>
              <a:spcBef>
                <a:spcPts val="963"/>
              </a:spcBef>
              <a:spcAft>
                <a:spcPct val="0"/>
              </a:spcAft>
              <a:buClrTx/>
              <a:buSzTx/>
              <a:buFontTx/>
              <a:buNone/>
              <a:tabLst/>
              <a:defRPr/>
            </a:pPr>
            <a:r>
              <a:rPr kumimoji="0" lang="en-US" sz="2568"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BÀI 19: CHĂM SÓC VÀ BẢO VỆ CƠ QUAN TIÊU HÓA (TIẾT 2)</a:t>
            </a:r>
            <a:endParaRPr kumimoji="0" lang="en-US" sz="2568"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8370" y="3056192"/>
            <a:ext cx="3000993" cy="10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810156" y="303032"/>
            <a:ext cx="1583950" cy="2031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9857943" y="374639"/>
            <a:ext cx="1589671" cy="190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9707694" y="626142"/>
            <a:ext cx="1142514" cy="127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1549459" y="4121647"/>
            <a:ext cx="971150" cy="70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56135" y="4056976"/>
            <a:ext cx="2845633" cy="203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ordArt 16"/>
          <p:cNvSpPr>
            <a:spLocks noChangeArrowheads="1" noChangeShapeType="1" noTextEdit="1"/>
          </p:cNvSpPr>
          <p:nvPr/>
        </p:nvSpPr>
        <p:spPr bwMode="auto">
          <a:xfrm>
            <a:off x="3757421" y="892425"/>
            <a:ext cx="4942893" cy="426323"/>
          </a:xfrm>
          <a:prstGeom prst="rect">
            <a:avLst/>
          </a:prstGeom>
        </p:spPr>
        <p:txBody>
          <a:bodyPr wrap="none" lIns="65225" tIns="32612" rIns="65225" bIns="32612" numCol="1" fromWordArt="1">
            <a:prstTxWarp prst="textPlain">
              <a:avLst>
                <a:gd name="adj" fmla="val 50000"/>
              </a:avLst>
            </a:prstTxWarp>
          </a:bodyPr>
          <a:lstStyle/>
          <a:p>
            <a:pPr marL="0" marR="0" lvl="0" indent="0" algn="ctr" defTabSz="434725" rtl="0" eaLnBrk="1" fontAlgn="auto" latinLnBrk="0" hangingPunct="1">
              <a:lnSpc>
                <a:spcPct val="100000"/>
              </a:lnSpc>
              <a:spcBef>
                <a:spcPts val="0"/>
              </a:spcBef>
              <a:spcAft>
                <a:spcPts val="0"/>
              </a:spcAft>
              <a:buClrTx/>
              <a:buSzTx/>
              <a:buFontTx/>
              <a:buNone/>
              <a:tabLst/>
              <a:defRPr/>
            </a:pPr>
            <a:r>
              <a:rPr kumimoji="0" lang="vi-VN" sz="1926" b="1" i="0" u="none" strike="noStrike" kern="10" cap="none" spc="0" normalizeH="0" baseline="0" noProof="0" dirty="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TRƯỜNG TIỂU HỌC</a:t>
            </a:r>
            <a:r>
              <a:rPr kumimoji="0" lang="en-US" sz="1926" b="1" i="0" u="none" strike="noStrike" kern="10" cap="none" spc="0" normalizeH="0" baseline="0" noProof="0" dirty="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TÂN VIÊN </a:t>
            </a:r>
          </a:p>
        </p:txBody>
      </p:sp>
      <p:sp>
        <p:nvSpPr>
          <p:cNvPr id="11" name="WordArt 4"/>
          <p:cNvSpPr>
            <a:spLocks noChangeArrowheads="1" noChangeShapeType="1" noTextEdit="1"/>
          </p:cNvSpPr>
          <p:nvPr/>
        </p:nvSpPr>
        <p:spPr bwMode="auto">
          <a:xfrm>
            <a:off x="2103921" y="5166337"/>
            <a:ext cx="4595971" cy="270119"/>
          </a:xfrm>
          <a:prstGeom prst="rect">
            <a:avLst/>
          </a:prstGeom>
        </p:spPr>
        <p:txBody>
          <a:bodyPr wrap="none" lIns="65225" tIns="32612" rIns="65225" bIns="32612" numCol="1" fromWordArt="1">
            <a:prstTxWarp prst="textPlain">
              <a:avLst>
                <a:gd name="adj" fmla="val 50000"/>
              </a:avLst>
            </a:prstTxWarp>
          </a:bodyPr>
          <a:lstStyle/>
          <a:p>
            <a:pPr marL="0" marR="0" lvl="0" indent="0" algn="ctr" defTabSz="434725" rtl="0" eaLnBrk="1" fontAlgn="auto" latinLnBrk="0" hangingPunct="1">
              <a:lnSpc>
                <a:spcPct val="100000"/>
              </a:lnSpc>
              <a:spcBef>
                <a:spcPts val="0"/>
              </a:spcBef>
              <a:spcAft>
                <a:spcPts val="0"/>
              </a:spcAft>
              <a:buClrTx/>
              <a:buSzTx/>
              <a:buFontTx/>
              <a:buNone/>
              <a:tabLst/>
              <a:defRPr/>
            </a:pPr>
            <a:r>
              <a:rPr kumimoji="0" lang="en-US" sz="1926" b="1" i="0" u="none" strike="noStrike" kern="10" cap="none" spc="0" normalizeH="0" baseline="0" noProof="0" dirty="0">
                <a:ln w="9525">
                  <a:solidFill>
                    <a:srgbClr val="800000"/>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GIÁO VIÊN:ĐẶNG SĨ TRUNG.</a:t>
            </a:r>
          </a:p>
        </p:txBody>
      </p:sp>
    </p:spTree>
    <p:extLst>
      <p:ext uri="{BB962C8B-B14F-4D97-AF65-F5344CB8AC3E}">
        <p14:creationId xmlns:p14="http://schemas.microsoft.com/office/powerpoint/2010/main" val="5056030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E0A1BF0-4905-7C3D-CE4B-FEC92ECB3FA7}"/>
              </a:ext>
            </a:extLst>
          </p:cNvPr>
          <p:cNvGrpSpPr/>
          <p:nvPr/>
        </p:nvGrpSpPr>
        <p:grpSpPr>
          <a:xfrm>
            <a:off x="0" y="-679592"/>
            <a:ext cx="12197645" cy="7544849"/>
            <a:chOff x="-8467" y="-1030274"/>
            <a:chExt cx="18296467" cy="11317274"/>
          </a:xfrm>
        </p:grpSpPr>
        <p:pic>
          <p:nvPicPr>
            <p:cNvPr id="6" name="Picture 5">
              <a:extLst>
                <a:ext uri="{FF2B5EF4-FFF2-40B4-BE49-F238E27FC236}">
                  <a16:creationId xmlns:a16="http://schemas.microsoft.com/office/drawing/2014/main" id="{2E6214CB-620F-D2AB-1F0F-528A456B0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7" name="Picture 6">
              <a:extLst>
                <a:ext uri="{FF2B5EF4-FFF2-40B4-BE49-F238E27FC236}">
                  <a16:creationId xmlns:a16="http://schemas.microsoft.com/office/drawing/2014/main" id="{BF163B02-9744-E3D6-ABD3-38779180272F}"/>
                </a:ext>
              </a:extLst>
            </p:cNvPr>
            <p:cNvPicPr>
              <a:picLocks noChangeAspect="1"/>
            </p:cNvPicPr>
            <p:nvPr/>
          </p:nvPicPr>
          <p:blipFill rotWithShape="1">
            <a:blip r:embed="rId3">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9" name="Picture 8">
            <a:extLst>
              <a:ext uri="{FF2B5EF4-FFF2-40B4-BE49-F238E27FC236}">
                <a16:creationId xmlns:a16="http://schemas.microsoft.com/office/drawing/2014/main" id="{9F54E660-E145-E9F3-E788-45395BCA25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383" y="3552450"/>
            <a:ext cx="2364068" cy="2936731"/>
          </a:xfrm>
          <a:prstGeom prst="rect">
            <a:avLst/>
          </a:prstGeom>
        </p:spPr>
      </p:pic>
      <p:pic>
        <p:nvPicPr>
          <p:cNvPr id="10" name="Picture 9">
            <a:extLst>
              <a:ext uri="{FF2B5EF4-FFF2-40B4-BE49-F238E27FC236}">
                <a16:creationId xmlns:a16="http://schemas.microsoft.com/office/drawing/2014/main" id="{8CAD1146-6DF6-672E-CA3B-6D4F880100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412292" y="3236073"/>
            <a:ext cx="2535713" cy="3149955"/>
          </a:xfrm>
          <a:prstGeom prst="rect">
            <a:avLst/>
          </a:prstGeom>
        </p:spPr>
      </p:pic>
      <p:sp>
        <p:nvSpPr>
          <p:cNvPr id="3" name="TextBox 2">
            <a:extLst>
              <a:ext uri="{FF2B5EF4-FFF2-40B4-BE49-F238E27FC236}">
                <a16:creationId xmlns:a16="http://schemas.microsoft.com/office/drawing/2014/main" id="{6E89717D-0C4B-4D90-0B4A-C78F5EBB2024}"/>
              </a:ext>
            </a:extLst>
          </p:cNvPr>
          <p:cNvSpPr txBox="1"/>
          <p:nvPr/>
        </p:nvSpPr>
        <p:spPr>
          <a:xfrm>
            <a:off x="696275" y="1124858"/>
            <a:ext cx="10799451" cy="2145268"/>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000" dirty="0">
                <a:solidFill>
                  <a:prstClr val="black"/>
                </a:solidFill>
                <a:latin typeface="Calibri"/>
              </a:rPr>
              <a:t>Khuyên bạn không nên uống nước ở chum vại chưa đun sôi, dễ đau bụng, tiêu chảy…mắc bệnh về đường tiêu hóa</a:t>
            </a:r>
            <a:endParaRPr kumimoji="0" lang="en-US" sz="4000" b="0" i="1"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268D248-AC07-8C52-157E-AC7C32A049D9}"/>
              </a:ext>
            </a:extLst>
          </p:cNvPr>
          <p:cNvSpPr txBox="1"/>
          <p:nvPr/>
        </p:nvSpPr>
        <p:spPr>
          <a:xfrm>
            <a:off x="1168400" y="-99092"/>
            <a:ext cx="9245600" cy="830997"/>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00"/>
                </a:solidFill>
                <a:effectLst/>
                <a:uLnTx/>
                <a:uFillTx/>
                <a:latin typeface="Calibri"/>
                <a:ea typeface="+mn-ea"/>
                <a:cs typeface="+mn-cs"/>
              </a:rPr>
              <a:t>Tình</a:t>
            </a:r>
            <a:r>
              <a:rPr kumimoji="0" lang="en-US" sz="4800" b="1" i="0" u="none" strike="noStrike" kern="1200" cap="none" spc="0" normalizeH="0" baseline="0" noProof="0" dirty="0">
                <a:ln>
                  <a:noFill/>
                </a:ln>
                <a:solidFill>
                  <a:srgbClr val="FFFF00"/>
                </a:solidFill>
                <a:effectLst/>
                <a:uLnTx/>
                <a:uFillTx/>
                <a:latin typeface="Calibri"/>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a:ea typeface="+mn-ea"/>
                <a:cs typeface="+mn-cs"/>
              </a:rPr>
              <a:t>huống</a:t>
            </a:r>
            <a:r>
              <a:rPr kumimoji="0" lang="en-US" sz="4800" b="1" i="0" u="none" strike="noStrike" kern="1200" cap="none" spc="0" normalizeH="0" baseline="0" noProof="0" dirty="0">
                <a:ln>
                  <a:noFill/>
                </a:ln>
                <a:solidFill>
                  <a:srgbClr val="FFFF00"/>
                </a:solidFill>
                <a:effectLst/>
                <a:uLnTx/>
                <a:uFillTx/>
                <a:latin typeface="Calibri"/>
                <a:ea typeface="+mn-ea"/>
                <a:cs typeface="+mn-cs"/>
              </a:rPr>
              <a:t> </a:t>
            </a:r>
            <a:r>
              <a:rPr lang="en-US" sz="4800" b="1" dirty="0">
                <a:solidFill>
                  <a:srgbClr val="FFFF00"/>
                </a:solidFill>
                <a:latin typeface="Calibri"/>
              </a:rPr>
              <a:t>2</a:t>
            </a:r>
            <a:endParaRPr kumimoji="0" lang="en-US" sz="4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BCF8BC3C-D804-4B90-8967-14EFBAB81E55}"/>
              </a:ext>
            </a:extLst>
          </p:cNvPr>
          <p:cNvPicPr>
            <a:picLocks noChangeAspect="1"/>
          </p:cNvPicPr>
          <p:nvPr/>
        </p:nvPicPr>
        <p:blipFill>
          <a:blip r:embed="rId6"/>
          <a:stretch>
            <a:fillRect/>
          </a:stretch>
        </p:blipFill>
        <p:spPr>
          <a:xfrm>
            <a:off x="4524375" y="3445131"/>
            <a:ext cx="3600450" cy="32271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7157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E0A1BF0-4905-7C3D-CE4B-FEC92ECB3FA7}"/>
              </a:ext>
            </a:extLst>
          </p:cNvPr>
          <p:cNvGrpSpPr/>
          <p:nvPr/>
        </p:nvGrpSpPr>
        <p:grpSpPr>
          <a:xfrm>
            <a:off x="0" y="-679592"/>
            <a:ext cx="12197645" cy="7544849"/>
            <a:chOff x="-8467" y="-1030274"/>
            <a:chExt cx="18296467" cy="11317274"/>
          </a:xfrm>
        </p:grpSpPr>
        <p:pic>
          <p:nvPicPr>
            <p:cNvPr id="6" name="Picture 5">
              <a:extLst>
                <a:ext uri="{FF2B5EF4-FFF2-40B4-BE49-F238E27FC236}">
                  <a16:creationId xmlns:a16="http://schemas.microsoft.com/office/drawing/2014/main" id="{2E6214CB-620F-D2AB-1F0F-528A456B0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7" name="Picture 6">
              <a:extLst>
                <a:ext uri="{FF2B5EF4-FFF2-40B4-BE49-F238E27FC236}">
                  <a16:creationId xmlns:a16="http://schemas.microsoft.com/office/drawing/2014/main" id="{BF163B02-9744-E3D6-ABD3-38779180272F}"/>
                </a:ext>
              </a:extLst>
            </p:cNvPr>
            <p:cNvPicPr>
              <a:picLocks noChangeAspect="1"/>
            </p:cNvPicPr>
            <p:nvPr/>
          </p:nvPicPr>
          <p:blipFill rotWithShape="1">
            <a:blip r:embed="rId3">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9" name="Picture 8">
            <a:extLst>
              <a:ext uri="{FF2B5EF4-FFF2-40B4-BE49-F238E27FC236}">
                <a16:creationId xmlns:a16="http://schemas.microsoft.com/office/drawing/2014/main" id="{9F54E660-E145-E9F3-E788-45395BCA25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383" y="3552450"/>
            <a:ext cx="2364068" cy="2936731"/>
          </a:xfrm>
          <a:prstGeom prst="rect">
            <a:avLst/>
          </a:prstGeom>
        </p:spPr>
      </p:pic>
      <p:pic>
        <p:nvPicPr>
          <p:cNvPr id="10" name="Picture 9">
            <a:extLst>
              <a:ext uri="{FF2B5EF4-FFF2-40B4-BE49-F238E27FC236}">
                <a16:creationId xmlns:a16="http://schemas.microsoft.com/office/drawing/2014/main" id="{8CAD1146-6DF6-672E-CA3B-6D4F880100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412292" y="3236073"/>
            <a:ext cx="2535713" cy="3149955"/>
          </a:xfrm>
          <a:prstGeom prst="rect">
            <a:avLst/>
          </a:prstGeom>
        </p:spPr>
      </p:pic>
      <p:sp>
        <p:nvSpPr>
          <p:cNvPr id="3" name="TextBox 2">
            <a:extLst>
              <a:ext uri="{FF2B5EF4-FFF2-40B4-BE49-F238E27FC236}">
                <a16:creationId xmlns:a16="http://schemas.microsoft.com/office/drawing/2014/main" id="{6E89717D-0C4B-4D90-0B4A-C78F5EBB2024}"/>
              </a:ext>
            </a:extLst>
          </p:cNvPr>
          <p:cNvSpPr txBox="1"/>
          <p:nvPr/>
        </p:nvSpPr>
        <p:spPr>
          <a:xfrm>
            <a:off x="696275" y="991508"/>
            <a:ext cx="10799451" cy="1464231"/>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000" dirty="0">
                <a:solidFill>
                  <a:prstClr val="black"/>
                </a:solidFill>
                <a:latin typeface="Calibri"/>
              </a:rPr>
              <a:t>Khuyên bạn k ăn thức ăn để lâu có màu mùi lạ bị ôi thiu dễ mắc bệnh đường tiêu hóa…</a:t>
            </a:r>
            <a:endParaRPr kumimoji="0" lang="en-US" sz="4000" b="0" i="1"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268D248-AC07-8C52-157E-AC7C32A049D9}"/>
              </a:ext>
            </a:extLst>
          </p:cNvPr>
          <p:cNvSpPr txBox="1"/>
          <p:nvPr/>
        </p:nvSpPr>
        <p:spPr>
          <a:xfrm>
            <a:off x="1168400" y="-99092"/>
            <a:ext cx="9245600" cy="830997"/>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00"/>
                </a:solidFill>
                <a:effectLst/>
                <a:uLnTx/>
                <a:uFillTx/>
                <a:latin typeface="Calibri"/>
                <a:ea typeface="+mn-ea"/>
                <a:cs typeface="+mn-cs"/>
              </a:rPr>
              <a:t>Tình</a:t>
            </a:r>
            <a:r>
              <a:rPr kumimoji="0" lang="en-US" sz="4800" b="1" i="0" u="none" strike="noStrike" kern="1200" cap="none" spc="0" normalizeH="0" baseline="0" noProof="0" dirty="0">
                <a:ln>
                  <a:noFill/>
                </a:ln>
                <a:solidFill>
                  <a:srgbClr val="FFFF00"/>
                </a:solidFill>
                <a:effectLst/>
                <a:uLnTx/>
                <a:uFillTx/>
                <a:latin typeface="Calibri"/>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a:ea typeface="+mn-ea"/>
                <a:cs typeface="+mn-cs"/>
              </a:rPr>
              <a:t>huống</a:t>
            </a:r>
            <a:r>
              <a:rPr kumimoji="0" lang="en-US" sz="4800" b="1" i="0" u="none" strike="noStrike" kern="1200" cap="none" spc="0" normalizeH="0" baseline="0" noProof="0" dirty="0">
                <a:ln>
                  <a:noFill/>
                </a:ln>
                <a:solidFill>
                  <a:srgbClr val="FFFF00"/>
                </a:solidFill>
                <a:effectLst/>
                <a:uLnTx/>
                <a:uFillTx/>
                <a:latin typeface="Calibri"/>
                <a:ea typeface="+mn-ea"/>
                <a:cs typeface="+mn-cs"/>
              </a:rPr>
              <a:t> </a:t>
            </a:r>
            <a:r>
              <a:rPr lang="en-US" sz="4800" b="1" dirty="0">
                <a:solidFill>
                  <a:srgbClr val="FFFF00"/>
                </a:solidFill>
                <a:latin typeface="Calibri"/>
              </a:rPr>
              <a:t>3</a:t>
            </a:r>
            <a:endParaRPr kumimoji="0" lang="en-US" sz="4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949F717-8E5D-4426-82A7-898B57EF6450}"/>
              </a:ext>
            </a:extLst>
          </p:cNvPr>
          <p:cNvPicPr>
            <a:picLocks noChangeAspect="1"/>
          </p:cNvPicPr>
          <p:nvPr/>
        </p:nvPicPr>
        <p:blipFill>
          <a:blip r:embed="rId6"/>
          <a:stretch>
            <a:fillRect/>
          </a:stretch>
        </p:blipFill>
        <p:spPr>
          <a:xfrm>
            <a:off x="4257675" y="2967037"/>
            <a:ext cx="3924300" cy="34194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5650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12" name="图片 11">
            <a:extLst>
              <a:ext uri="{FF2B5EF4-FFF2-40B4-BE49-F238E27FC236}">
                <a16:creationId xmlns:a16="http://schemas.microsoft.com/office/drawing/2014/main" id="{5EFAA803-2111-4356-8141-FBBDEE1C7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697" y="2934402"/>
            <a:ext cx="7878274" cy="3856812"/>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19" name="Picture 18">
            <a:extLst>
              <a:ext uri="{FF2B5EF4-FFF2-40B4-BE49-F238E27FC236}">
                <a16:creationId xmlns:a16="http://schemas.microsoft.com/office/drawing/2014/main" id="{916D284F-65CB-4D3A-B184-2A314DA3C35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37474" y="797083"/>
            <a:ext cx="9514084" cy="2136617"/>
          </a:xfrm>
          <a:prstGeom prst="rect">
            <a:avLst/>
          </a:prstGeom>
        </p:spPr>
      </p:pic>
    </p:spTree>
    <p:extLst>
      <p:ext uri="{BB962C8B-B14F-4D97-AF65-F5344CB8AC3E}">
        <p14:creationId xmlns:p14="http://schemas.microsoft.com/office/powerpoint/2010/main" val="222393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058D9BA-638E-77CB-F640-67CE15DE24FB}"/>
              </a:ext>
            </a:extLst>
          </p:cNvPr>
          <p:cNvGrpSpPr/>
          <p:nvPr/>
        </p:nvGrpSpPr>
        <p:grpSpPr>
          <a:xfrm>
            <a:off x="4514851" y="126999"/>
            <a:ext cx="7609298" cy="7712075"/>
            <a:chOff x="3443330" y="1333500"/>
            <a:chExt cx="10750147" cy="10287000"/>
          </a:xfrm>
        </p:grpSpPr>
        <p:pic>
          <p:nvPicPr>
            <p:cNvPr id="7" name="Picture 6">
              <a:extLst>
                <a:ext uri="{FF2B5EF4-FFF2-40B4-BE49-F238E27FC236}">
                  <a16:creationId xmlns:a16="http://schemas.microsoft.com/office/drawing/2014/main" id="{A19DB80C-2167-6A3B-0ECA-3F7EC3D543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3330" y="1333500"/>
              <a:ext cx="10750147" cy="10287000"/>
            </a:xfrm>
            <a:prstGeom prst="rect">
              <a:avLst/>
            </a:prstGeom>
          </p:spPr>
        </p:pic>
        <p:sp>
          <p:nvSpPr>
            <p:cNvPr id="4" name="TextBox 3">
              <a:extLst>
                <a:ext uri="{FF2B5EF4-FFF2-40B4-BE49-F238E27FC236}">
                  <a16:creationId xmlns:a16="http://schemas.microsoft.com/office/drawing/2014/main" id="{6A66C390-D9D3-C5ED-EC4C-2EB2AB3EA413}"/>
                </a:ext>
              </a:extLst>
            </p:cNvPr>
            <p:cNvSpPr txBox="1"/>
            <p:nvPr/>
          </p:nvSpPr>
          <p:spPr>
            <a:xfrm>
              <a:off x="4762074" y="3429048"/>
              <a:ext cx="8127776" cy="3525663"/>
            </a:xfrm>
            <a:prstGeom prst="rect">
              <a:avLst/>
            </a:prstGeom>
            <a:noFill/>
          </p:spPr>
          <p:txBody>
            <a:bodyPr wrap="square" rtlCol="0">
              <a:spAutoFit/>
            </a:bodyPr>
            <a:lstStyle/>
            <a:p>
              <a:pPr marL="0" marR="0" algn="just">
                <a:lnSpc>
                  <a:spcPct val="120000"/>
                </a:lnSpc>
                <a:spcBef>
                  <a:spcPts val="0"/>
                </a:spcBef>
                <a:spcAft>
                  <a:spcPts val="0"/>
                </a:spcAft>
              </a:pP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a:t>
              </a: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hớ lại việc ăn, uống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mình</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hàng</a:t>
              </a: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ngày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nêu</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điều</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gì</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xảy</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ra</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nếu</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a:p>
              <a:pPr marL="457200" marR="0" indent="-457200" algn="just">
                <a:lnSpc>
                  <a:spcPct val="120000"/>
                </a:lnSpc>
                <a:spcBef>
                  <a:spcPts val="0"/>
                </a:spcBef>
                <a:spcAft>
                  <a:spcPts val="0"/>
                </a:spcAft>
                <a:buFont typeface="Arial" panose="020B0604020202020204" pitchFamily="34" charset="0"/>
                <a:buChar char="•"/>
              </a:pP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Không</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ăn</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bữa</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sáng</a:t>
              </a:r>
              <a:endPar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Ăn</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thức</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ăn</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chưa</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nấu</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chín</a:t>
              </a:r>
              <a:endPar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Ăn</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quá</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nhanh</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nhai</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không</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kĩ</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6807D207-C25B-9C92-7665-376922A10C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36497"/>
            <a:ext cx="4929743" cy="1450894"/>
          </a:xfrm>
          <a:prstGeom prst="rect">
            <a:avLst/>
          </a:prstGeom>
        </p:spPr>
      </p:pic>
      <p:pic>
        <p:nvPicPr>
          <p:cNvPr id="8" name="Picture 7">
            <a:extLst>
              <a:ext uri="{FF2B5EF4-FFF2-40B4-BE49-F238E27FC236}">
                <a16:creationId xmlns:a16="http://schemas.microsoft.com/office/drawing/2014/main" id="{CB77DAAE-925B-4C6E-AF07-9990E0867C22}"/>
              </a:ext>
            </a:extLst>
          </p:cNvPr>
          <p:cNvPicPr>
            <a:picLocks noChangeAspect="1"/>
          </p:cNvPicPr>
          <p:nvPr/>
        </p:nvPicPr>
        <p:blipFill rotWithShape="1">
          <a:blip r:embed="rId5">
            <a:extLst>
              <a:ext uri="{28A0092B-C50C-407E-A947-70E740481C1C}">
                <a14:useLocalDpi xmlns:a14="http://schemas.microsoft.com/office/drawing/2010/main" val="0"/>
              </a:ext>
            </a:extLst>
          </a:blip>
          <a:srcRect t="23775"/>
          <a:stretch/>
        </p:blipFill>
        <p:spPr>
          <a:xfrm>
            <a:off x="688353" y="2752724"/>
            <a:ext cx="3953268" cy="3019425"/>
          </a:xfrm>
          <a:prstGeom prst="rect">
            <a:avLst/>
          </a:prstGeom>
        </p:spPr>
      </p:pic>
    </p:spTree>
    <p:extLst>
      <p:ext uri="{BB962C8B-B14F-4D97-AF65-F5344CB8AC3E}">
        <p14:creationId xmlns:p14="http://schemas.microsoft.com/office/powerpoint/2010/main" val="243392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CE04893-A39E-0CE1-7A1D-D394554C9760}"/>
              </a:ext>
            </a:extLst>
          </p:cNvPr>
          <p:cNvGrpSpPr/>
          <p:nvPr/>
        </p:nvGrpSpPr>
        <p:grpSpPr>
          <a:xfrm>
            <a:off x="-7582" y="0"/>
            <a:ext cx="12192000" cy="6858000"/>
            <a:chOff x="-11373" y="0"/>
            <a:chExt cx="18288000" cy="10287000"/>
          </a:xfrm>
        </p:grpSpPr>
        <p:sp>
          <p:nvSpPr>
            <p:cNvPr id="2" name="TextBox 2">
              <a:extLst>
                <a:ext uri="{FF2B5EF4-FFF2-40B4-BE49-F238E27FC236}">
                  <a16:creationId xmlns:a16="http://schemas.microsoft.com/office/drawing/2014/main" id="{4D9CD571-DA9D-D14F-17DE-84AB74D56724}"/>
                </a:ext>
              </a:extLst>
            </p:cNvPr>
            <p:cNvSpPr txBox="1"/>
            <p:nvPr/>
          </p:nvSpPr>
          <p:spPr>
            <a:xfrm>
              <a:off x="7850544" y="4958834"/>
              <a:ext cx="2586912" cy="415499"/>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r>
                <a:rPr lang="en-US" sz="1200" dirty="0" err="1">
                  <a:solidFill>
                    <a:prstClr val="black"/>
                  </a:solidFill>
                  <a:latin typeface="Arial" panose="020B0604020202020204" pitchFamily="34" charset="0"/>
                </a:rPr>
                <a:t>Nguyễn</a:t>
              </a:r>
              <a:r>
                <a:rPr lang="en-US" sz="1200" dirty="0">
                  <a:solidFill>
                    <a:prstClr val="black"/>
                  </a:solidFill>
                  <a:latin typeface="Arial" panose="020B0604020202020204" pitchFamily="34" charset="0"/>
                </a:rPr>
                <a:t> </a:t>
              </a:r>
              <a:r>
                <a:rPr lang="en-US" sz="1200" dirty="0" err="1">
                  <a:solidFill>
                    <a:prstClr val="black"/>
                  </a:solidFill>
                  <a:latin typeface="Arial" panose="020B0604020202020204" pitchFamily="34" charset="0"/>
                </a:rPr>
                <a:t>Thị</a:t>
              </a:r>
              <a:r>
                <a:rPr lang="en-US" sz="1200" dirty="0">
                  <a:solidFill>
                    <a:prstClr val="black"/>
                  </a:solidFill>
                  <a:latin typeface="Arial" panose="020B0604020202020204" pitchFamily="34" charset="0"/>
                </a:rPr>
                <a:t> </a:t>
              </a:r>
              <a:r>
                <a:rPr lang="en-US" sz="1200" dirty="0" err="1">
                  <a:solidFill>
                    <a:prstClr val="black"/>
                  </a:solidFill>
                  <a:latin typeface="Arial" panose="020B0604020202020204" pitchFamily="34" charset="0"/>
                </a:rPr>
                <a:t>Ái</a:t>
              </a:r>
              <a:r>
                <a:rPr lang="en-US" sz="1200" dirty="0">
                  <a:solidFill>
                    <a:prstClr val="black"/>
                  </a:solidFill>
                  <a:latin typeface="Arial" panose="020B0604020202020204" pitchFamily="34" charset="0"/>
                </a:rPr>
                <a:t> </a:t>
              </a:r>
              <a:r>
                <a:rPr lang="en-US" sz="1200" dirty="0" err="1">
                  <a:solidFill>
                    <a:prstClr val="black"/>
                  </a:solidFill>
                  <a:latin typeface="Arial" panose="020B0604020202020204" pitchFamily="34" charset="0"/>
                </a:rPr>
                <a:t>Quyên</a:t>
              </a:r>
              <a:endParaRPr lang="en-US" sz="1200" dirty="0">
                <a:solidFill>
                  <a:prstClr val="black"/>
                </a:solidFill>
                <a:latin typeface="Calibri"/>
              </a:endParaRPr>
            </a:p>
          </p:txBody>
        </p:sp>
        <p:pic>
          <p:nvPicPr>
            <p:cNvPr id="5" name="Picture 4">
              <a:extLst>
                <a:ext uri="{FF2B5EF4-FFF2-40B4-BE49-F238E27FC236}">
                  <a16:creationId xmlns:a16="http://schemas.microsoft.com/office/drawing/2014/main" id="{F997914B-B91F-6F6A-7785-43F565A069E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11373" y="0"/>
              <a:ext cx="18288000" cy="10287000"/>
            </a:xfrm>
            <a:prstGeom prst="rect">
              <a:avLst/>
            </a:prstGeom>
          </p:spPr>
        </p:pic>
      </p:grpSp>
      <p:grpSp>
        <p:nvGrpSpPr>
          <p:cNvPr id="6" name="Group 5">
            <a:extLst>
              <a:ext uri="{FF2B5EF4-FFF2-40B4-BE49-F238E27FC236}">
                <a16:creationId xmlns:a16="http://schemas.microsoft.com/office/drawing/2014/main" id="{B7DB3D7E-A3DA-2CDC-8A06-7DA670AADCA8}"/>
              </a:ext>
            </a:extLst>
          </p:cNvPr>
          <p:cNvGrpSpPr/>
          <p:nvPr/>
        </p:nvGrpSpPr>
        <p:grpSpPr>
          <a:xfrm>
            <a:off x="473546" y="1442115"/>
            <a:ext cx="4329015" cy="3673217"/>
            <a:chOff x="2057400" y="1398896"/>
            <a:chExt cx="4724400" cy="3886200"/>
          </a:xfrm>
        </p:grpSpPr>
        <p:sp>
          <p:nvSpPr>
            <p:cNvPr id="4" name="Rectangle 3">
              <a:extLst>
                <a:ext uri="{FF2B5EF4-FFF2-40B4-BE49-F238E27FC236}">
                  <a16:creationId xmlns:a16="http://schemas.microsoft.com/office/drawing/2014/main" id="{7A28AA1A-AA02-4A0A-40AD-72CB4B6D23FF}"/>
                </a:ext>
              </a:extLst>
            </p:cNvPr>
            <p:cNvSpPr/>
            <p:nvPr/>
          </p:nvSpPr>
          <p:spPr>
            <a:xfrm>
              <a:off x="2057400" y="1398896"/>
              <a:ext cx="47244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3" name="Picture 2">
              <a:extLst>
                <a:ext uri="{FF2B5EF4-FFF2-40B4-BE49-F238E27FC236}">
                  <a16:creationId xmlns:a16="http://schemas.microsoft.com/office/drawing/2014/main" id="{7376DF9F-46D3-69D3-77F7-E2B88D0B9325}"/>
                </a:ext>
              </a:extLst>
            </p:cNvPr>
            <p:cNvPicPr>
              <a:picLocks noChangeAspect="1"/>
            </p:cNvPicPr>
            <p:nvPr/>
          </p:nvPicPr>
          <p:blipFill>
            <a:blip r:embed="rId5">
              <a:extLst>
                <a:ext uri="{28A0092B-C50C-407E-A947-70E740481C1C}">
                  <a14:useLocalDpi xmlns:a14="http://schemas.microsoft.com/office/drawing/2010/main" val="0"/>
                </a:ext>
              </a:extLst>
            </a:blip>
            <a:srcRect l="5257" r="5257"/>
            <a:stretch/>
          </p:blipFill>
          <p:spPr>
            <a:xfrm rot="21073428">
              <a:off x="2261088" y="1588205"/>
              <a:ext cx="4317024" cy="35075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pic>
        <p:nvPicPr>
          <p:cNvPr id="11" name="Picture 10">
            <a:extLst>
              <a:ext uri="{FF2B5EF4-FFF2-40B4-BE49-F238E27FC236}">
                <a16:creationId xmlns:a16="http://schemas.microsoft.com/office/drawing/2014/main" id="{F088D613-F477-EEBC-B5B5-38AF9C5AB745}"/>
              </a:ext>
            </a:extLst>
          </p:cNvPr>
          <p:cNvPicPr>
            <a:picLocks noChangeAspect="1"/>
          </p:cNvPicPr>
          <p:nvPr/>
        </p:nvPicPr>
        <p:blipFill rotWithShape="1">
          <a:blip r:embed="rId6">
            <a:extLst>
              <a:ext uri="{28A0092B-C50C-407E-A947-70E740481C1C}">
                <a14:useLocalDpi xmlns:a14="http://schemas.microsoft.com/office/drawing/2010/main" val="0"/>
              </a:ext>
            </a:extLst>
          </a:blip>
          <a:srcRect l="34587" t="11853" r="32075" b="12582"/>
          <a:stretch/>
        </p:blipFill>
        <p:spPr>
          <a:xfrm>
            <a:off x="5842000" y="3604514"/>
            <a:ext cx="2743200" cy="3497580"/>
          </a:xfrm>
          <a:prstGeom prst="rect">
            <a:avLst/>
          </a:prstGeom>
        </p:spPr>
      </p:pic>
      <p:grpSp>
        <p:nvGrpSpPr>
          <p:cNvPr id="19" name="Group 18">
            <a:extLst>
              <a:ext uri="{FF2B5EF4-FFF2-40B4-BE49-F238E27FC236}">
                <a16:creationId xmlns:a16="http://schemas.microsoft.com/office/drawing/2014/main" id="{0261B2B4-EAC8-02BB-763D-CB88A1972024}"/>
              </a:ext>
            </a:extLst>
          </p:cNvPr>
          <p:cNvGrpSpPr/>
          <p:nvPr/>
        </p:nvGrpSpPr>
        <p:grpSpPr>
          <a:xfrm>
            <a:off x="4819650" y="177800"/>
            <a:ext cx="6407150" cy="3670808"/>
            <a:chOff x="8105832" y="1047466"/>
            <a:chExt cx="6493522" cy="5010434"/>
          </a:xfrm>
        </p:grpSpPr>
        <p:pic>
          <p:nvPicPr>
            <p:cNvPr id="17" name="Picture 16">
              <a:extLst>
                <a:ext uri="{FF2B5EF4-FFF2-40B4-BE49-F238E27FC236}">
                  <a16:creationId xmlns:a16="http://schemas.microsoft.com/office/drawing/2014/main" id="{9D996F55-E0FA-C510-580A-ECB9539D86B3}"/>
                </a:ext>
              </a:extLst>
            </p:cNvPr>
            <p:cNvPicPr>
              <a:picLocks noChangeAspect="1"/>
            </p:cNvPicPr>
            <p:nvPr/>
          </p:nvPicPr>
          <p:blipFill rotWithShape="1">
            <a:blip r:embed="rId7">
              <a:extLst>
                <a:ext uri="{28A0092B-C50C-407E-A947-70E740481C1C}">
                  <a14:useLocalDpi xmlns:a14="http://schemas.microsoft.com/office/drawing/2010/main" val="0"/>
                </a:ext>
              </a:extLst>
            </a:blip>
            <a:srcRect r="52930" b="53704"/>
            <a:stretch/>
          </p:blipFill>
          <p:spPr>
            <a:xfrm>
              <a:off x="8105832" y="1047466"/>
              <a:ext cx="6493522" cy="5010434"/>
            </a:xfrm>
            <a:prstGeom prst="rect">
              <a:avLst/>
            </a:prstGeom>
          </p:spPr>
        </p:pic>
        <p:sp>
          <p:nvSpPr>
            <p:cNvPr id="18" name="TextBox 17">
              <a:extLst>
                <a:ext uri="{FF2B5EF4-FFF2-40B4-BE49-F238E27FC236}">
                  <a16:creationId xmlns:a16="http://schemas.microsoft.com/office/drawing/2014/main" id="{52A6E922-FA2F-B19B-DD70-D26C8356F4D6}"/>
                </a:ext>
              </a:extLst>
            </p:cNvPr>
            <p:cNvSpPr txBox="1"/>
            <p:nvPr/>
          </p:nvSpPr>
          <p:spPr>
            <a:xfrm>
              <a:off x="9254587" y="2507216"/>
              <a:ext cx="4189577" cy="2478571"/>
            </a:xfrm>
            <a:prstGeom prst="rect">
              <a:avLst/>
            </a:prstGeom>
            <a:noFill/>
          </p:spPr>
          <p:txBody>
            <a:bodyPr wrap="square" rtlCol="0">
              <a:spAutoFit/>
            </a:bodyPr>
            <a:lstStyle/>
            <a:p>
              <a:pPr algn="ctr" defTabSz="609630"/>
              <a:r>
                <a:rPr lang="vi-VN" sz="2800" b="1" i="0" dirty="0">
                  <a:solidFill>
                    <a:srgbClr val="FF0000"/>
                  </a:solidFill>
                  <a:effectLst/>
                  <a:latin typeface="Calibri" panose="020F0502020204030204" pitchFamily="34" charset="0"/>
                  <a:cs typeface="Calibri" panose="020F0502020204030204" pitchFamily="34" charset="0"/>
                </a:rPr>
                <a:t>Không ăn bữa sáng: </a:t>
              </a:r>
              <a:r>
                <a:rPr lang="vi-VN" sz="2800" b="1" i="0" dirty="0">
                  <a:solidFill>
                    <a:srgbClr val="000000"/>
                  </a:solidFill>
                  <a:effectLst/>
                  <a:latin typeface="Calibri" panose="020F0502020204030204" pitchFamily="34" charset="0"/>
                  <a:cs typeface="Calibri" panose="020F0502020204030204" pitchFamily="34" charset="0"/>
                </a:rPr>
                <a:t>mệt mỏi, cơ thể không đủ năng lượng để duy trì hoạt động một ngày.</a:t>
              </a:r>
              <a:endParaRPr lang="en-US" sz="2800" b="1" dirty="0">
                <a:solidFill>
                  <a:prstClr val="black"/>
                </a:solidFill>
                <a:latin typeface="Calibri" panose="020F0502020204030204" pitchFamily="34" charset="0"/>
                <a:cs typeface="Calibri" panose="020F0502020204030204" pitchFamily="34" charset="0"/>
              </a:endParaRPr>
            </a:p>
          </p:txBody>
        </p:sp>
      </p:grpSp>
      <p:pic>
        <p:nvPicPr>
          <p:cNvPr id="10" name="Sai">
            <a:extLst>
              <a:ext uri="{FF2B5EF4-FFF2-40B4-BE49-F238E27FC236}">
                <a16:creationId xmlns:a16="http://schemas.microsoft.com/office/drawing/2014/main" id="{35ECA9E8-6405-9D48-2F3C-8DF26DA02E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54977" y="2877855"/>
            <a:ext cx="1177179" cy="1148553"/>
          </a:xfrm>
          <a:prstGeom prst="rect">
            <a:avLst/>
          </a:prstGeom>
        </p:spPr>
      </p:pic>
    </p:spTree>
    <p:extLst>
      <p:ext uri="{BB962C8B-B14F-4D97-AF65-F5344CB8AC3E}">
        <p14:creationId xmlns:p14="http://schemas.microsoft.com/office/powerpoint/2010/main" val="246957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500"/>
                            </p:stCondLst>
                            <p:childTnLst>
                              <p:par>
                                <p:cTn id="19" presetID="50" presetClass="entr" presetSubtype="0" decel="10000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3"/>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CE04893-A39E-0CE1-7A1D-D394554C9760}"/>
              </a:ext>
            </a:extLst>
          </p:cNvPr>
          <p:cNvGrpSpPr/>
          <p:nvPr/>
        </p:nvGrpSpPr>
        <p:grpSpPr>
          <a:xfrm>
            <a:off x="-7582" y="0"/>
            <a:ext cx="12192000" cy="6858000"/>
            <a:chOff x="-11373" y="0"/>
            <a:chExt cx="18288000" cy="10287000"/>
          </a:xfrm>
        </p:grpSpPr>
        <p:sp>
          <p:nvSpPr>
            <p:cNvPr id="2" name="TextBox 2">
              <a:extLst>
                <a:ext uri="{FF2B5EF4-FFF2-40B4-BE49-F238E27FC236}">
                  <a16:creationId xmlns:a16="http://schemas.microsoft.com/office/drawing/2014/main" id="{4D9CD571-DA9D-D14F-17DE-84AB74D56724}"/>
                </a:ext>
              </a:extLst>
            </p:cNvPr>
            <p:cNvSpPr txBox="1"/>
            <p:nvPr/>
          </p:nvSpPr>
          <p:spPr>
            <a:xfrm>
              <a:off x="7850544" y="4958834"/>
              <a:ext cx="2586912" cy="415499"/>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997914B-B91F-6F6A-7785-43F565A069E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11373" y="0"/>
              <a:ext cx="18288000" cy="10287000"/>
            </a:xfrm>
            <a:prstGeom prst="rect">
              <a:avLst/>
            </a:prstGeom>
          </p:spPr>
        </p:pic>
      </p:grpSp>
      <p:grpSp>
        <p:nvGrpSpPr>
          <p:cNvPr id="6" name="Group 5">
            <a:extLst>
              <a:ext uri="{FF2B5EF4-FFF2-40B4-BE49-F238E27FC236}">
                <a16:creationId xmlns:a16="http://schemas.microsoft.com/office/drawing/2014/main" id="{B7DB3D7E-A3DA-2CDC-8A06-7DA670AADCA8}"/>
              </a:ext>
            </a:extLst>
          </p:cNvPr>
          <p:cNvGrpSpPr/>
          <p:nvPr/>
        </p:nvGrpSpPr>
        <p:grpSpPr>
          <a:xfrm>
            <a:off x="473546" y="1442115"/>
            <a:ext cx="4329015" cy="3673217"/>
            <a:chOff x="2057400" y="1398896"/>
            <a:chExt cx="4724400" cy="3886200"/>
          </a:xfrm>
        </p:grpSpPr>
        <p:sp>
          <p:nvSpPr>
            <p:cNvPr id="4" name="Rectangle 3">
              <a:extLst>
                <a:ext uri="{FF2B5EF4-FFF2-40B4-BE49-F238E27FC236}">
                  <a16:creationId xmlns:a16="http://schemas.microsoft.com/office/drawing/2014/main" id="{7A28AA1A-AA02-4A0A-40AD-72CB4B6D23FF}"/>
                </a:ext>
              </a:extLst>
            </p:cNvPr>
            <p:cNvSpPr/>
            <p:nvPr/>
          </p:nvSpPr>
          <p:spPr>
            <a:xfrm>
              <a:off x="2057400" y="1398896"/>
              <a:ext cx="47244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7376DF9F-46D3-69D3-77F7-E2B88D0B9325}"/>
                </a:ext>
              </a:extLst>
            </p:cNvPr>
            <p:cNvPicPr>
              <a:picLocks noChangeAspect="1"/>
            </p:cNvPicPr>
            <p:nvPr/>
          </p:nvPicPr>
          <p:blipFill>
            <a:blip r:embed="rId5">
              <a:extLst>
                <a:ext uri="{28A0092B-C50C-407E-A947-70E740481C1C}">
                  <a14:useLocalDpi xmlns:a14="http://schemas.microsoft.com/office/drawing/2010/main" val="0"/>
                </a:ext>
              </a:extLst>
            </a:blip>
            <a:srcRect l="5211" r="5211"/>
            <a:stretch/>
          </p:blipFill>
          <p:spPr>
            <a:xfrm rot="21073428">
              <a:off x="2261088" y="1588205"/>
              <a:ext cx="4317024" cy="35075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pic>
        <p:nvPicPr>
          <p:cNvPr id="11" name="Picture 10">
            <a:extLst>
              <a:ext uri="{FF2B5EF4-FFF2-40B4-BE49-F238E27FC236}">
                <a16:creationId xmlns:a16="http://schemas.microsoft.com/office/drawing/2014/main" id="{F088D613-F477-EEBC-B5B5-38AF9C5AB745}"/>
              </a:ext>
            </a:extLst>
          </p:cNvPr>
          <p:cNvPicPr>
            <a:picLocks noChangeAspect="1"/>
          </p:cNvPicPr>
          <p:nvPr/>
        </p:nvPicPr>
        <p:blipFill rotWithShape="1">
          <a:blip r:embed="rId6">
            <a:extLst>
              <a:ext uri="{28A0092B-C50C-407E-A947-70E740481C1C}">
                <a14:useLocalDpi xmlns:a14="http://schemas.microsoft.com/office/drawing/2010/main" val="0"/>
              </a:ext>
            </a:extLst>
          </a:blip>
          <a:srcRect l="34587" t="11853" r="32075" b="12582"/>
          <a:stretch/>
        </p:blipFill>
        <p:spPr>
          <a:xfrm>
            <a:off x="5842000" y="3604514"/>
            <a:ext cx="2743200" cy="3497580"/>
          </a:xfrm>
          <a:prstGeom prst="rect">
            <a:avLst/>
          </a:prstGeom>
        </p:spPr>
      </p:pic>
      <p:grpSp>
        <p:nvGrpSpPr>
          <p:cNvPr id="19" name="Group 18">
            <a:extLst>
              <a:ext uri="{FF2B5EF4-FFF2-40B4-BE49-F238E27FC236}">
                <a16:creationId xmlns:a16="http://schemas.microsoft.com/office/drawing/2014/main" id="{0261B2B4-EAC8-02BB-763D-CB88A1972024}"/>
              </a:ext>
            </a:extLst>
          </p:cNvPr>
          <p:cNvGrpSpPr/>
          <p:nvPr/>
        </p:nvGrpSpPr>
        <p:grpSpPr>
          <a:xfrm>
            <a:off x="4819650" y="177800"/>
            <a:ext cx="6407150" cy="3670808"/>
            <a:chOff x="8105832" y="1047466"/>
            <a:chExt cx="6493522" cy="5010434"/>
          </a:xfrm>
        </p:grpSpPr>
        <p:pic>
          <p:nvPicPr>
            <p:cNvPr id="17" name="Picture 16">
              <a:extLst>
                <a:ext uri="{FF2B5EF4-FFF2-40B4-BE49-F238E27FC236}">
                  <a16:creationId xmlns:a16="http://schemas.microsoft.com/office/drawing/2014/main" id="{9D996F55-E0FA-C510-580A-ECB9539D86B3}"/>
                </a:ext>
              </a:extLst>
            </p:cNvPr>
            <p:cNvPicPr>
              <a:picLocks noChangeAspect="1"/>
            </p:cNvPicPr>
            <p:nvPr/>
          </p:nvPicPr>
          <p:blipFill rotWithShape="1">
            <a:blip r:embed="rId7">
              <a:extLst>
                <a:ext uri="{28A0092B-C50C-407E-A947-70E740481C1C}">
                  <a14:useLocalDpi xmlns:a14="http://schemas.microsoft.com/office/drawing/2010/main" val="0"/>
                </a:ext>
              </a:extLst>
            </a:blip>
            <a:srcRect r="52930" b="53704"/>
            <a:stretch/>
          </p:blipFill>
          <p:spPr>
            <a:xfrm>
              <a:off x="8105832" y="1047466"/>
              <a:ext cx="6493522" cy="5010434"/>
            </a:xfrm>
            <a:prstGeom prst="rect">
              <a:avLst/>
            </a:prstGeom>
          </p:spPr>
        </p:pic>
        <p:sp>
          <p:nvSpPr>
            <p:cNvPr id="18" name="TextBox 17">
              <a:extLst>
                <a:ext uri="{FF2B5EF4-FFF2-40B4-BE49-F238E27FC236}">
                  <a16:creationId xmlns:a16="http://schemas.microsoft.com/office/drawing/2014/main" id="{52A6E922-FA2F-B19B-DD70-D26C8356F4D6}"/>
                </a:ext>
              </a:extLst>
            </p:cNvPr>
            <p:cNvSpPr txBox="1"/>
            <p:nvPr/>
          </p:nvSpPr>
          <p:spPr>
            <a:xfrm>
              <a:off x="9254587" y="2507216"/>
              <a:ext cx="4189577" cy="23945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Ăn thức ăn chưa nấu chín: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đau bụng, tiêu chảy.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10" name="Sai">
            <a:extLst>
              <a:ext uri="{FF2B5EF4-FFF2-40B4-BE49-F238E27FC236}">
                <a16:creationId xmlns:a16="http://schemas.microsoft.com/office/drawing/2014/main" id="{35ECA9E8-6405-9D48-2F3C-8DF26DA02E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54977" y="2877855"/>
            <a:ext cx="1177179" cy="1148553"/>
          </a:xfrm>
          <a:prstGeom prst="rect">
            <a:avLst/>
          </a:prstGeom>
        </p:spPr>
      </p:pic>
    </p:spTree>
    <p:extLst>
      <p:ext uri="{BB962C8B-B14F-4D97-AF65-F5344CB8AC3E}">
        <p14:creationId xmlns:p14="http://schemas.microsoft.com/office/powerpoint/2010/main" val="90387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500"/>
                            </p:stCondLst>
                            <p:childTnLst>
                              <p:par>
                                <p:cTn id="19" presetID="50" presetClass="entr" presetSubtype="0" decel="10000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3"/>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CE04893-A39E-0CE1-7A1D-D394554C9760}"/>
              </a:ext>
            </a:extLst>
          </p:cNvPr>
          <p:cNvGrpSpPr/>
          <p:nvPr/>
        </p:nvGrpSpPr>
        <p:grpSpPr>
          <a:xfrm>
            <a:off x="-7582" y="0"/>
            <a:ext cx="12192000" cy="6858000"/>
            <a:chOff x="-11373" y="0"/>
            <a:chExt cx="18288000" cy="10287000"/>
          </a:xfrm>
        </p:grpSpPr>
        <p:sp>
          <p:nvSpPr>
            <p:cNvPr id="2" name="TextBox 2">
              <a:extLst>
                <a:ext uri="{FF2B5EF4-FFF2-40B4-BE49-F238E27FC236}">
                  <a16:creationId xmlns:a16="http://schemas.microsoft.com/office/drawing/2014/main" id="{4D9CD571-DA9D-D14F-17DE-84AB74D56724}"/>
                </a:ext>
              </a:extLst>
            </p:cNvPr>
            <p:cNvSpPr txBox="1"/>
            <p:nvPr/>
          </p:nvSpPr>
          <p:spPr>
            <a:xfrm>
              <a:off x="7850544" y="4958834"/>
              <a:ext cx="2586912" cy="415499"/>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997914B-B91F-6F6A-7785-43F565A069E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11373" y="0"/>
              <a:ext cx="18288000" cy="10287000"/>
            </a:xfrm>
            <a:prstGeom prst="rect">
              <a:avLst/>
            </a:prstGeom>
          </p:spPr>
        </p:pic>
      </p:grpSp>
      <p:grpSp>
        <p:nvGrpSpPr>
          <p:cNvPr id="6" name="Group 5">
            <a:extLst>
              <a:ext uri="{FF2B5EF4-FFF2-40B4-BE49-F238E27FC236}">
                <a16:creationId xmlns:a16="http://schemas.microsoft.com/office/drawing/2014/main" id="{B7DB3D7E-A3DA-2CDC-8A06-7DA670AADCA8}"/>
              </a:ext>
            </a:extLst>
          </p:cNvPr>
          <p:cNvGrpSpPr/>
          <p:nvPr/>
        </p:nvGrpSpPr>
        <p:grpSpPr>
          <a:xfrm>
            <a:off x="473546" y="1442115"/>
            <a:ext cx="4329015" cy="3673217"/>
            <a:chOff x="2057400" y="1398896"/>
            <a:chExt cx="4724400" cy="3886200"/>
          </a:xfrm>
        </p:grpSpPr>
        <p:sp>
          <p:nvSpPr>
            <p:cNvPr id="4" name="Rectangle 3">
              <a:extLst>
                <a:ext uri="{FF2B5EF4-FFF2-40B4-BE49-F238E27FC236}">
                  <a16:creationId xmlns:a16="http://schemas.microsoft.com/office/drawing/2014/main" id="{7A28AA1A-AA02-4A0A-40AD-72CB4B6D23FF}"/>
                </a:ext>
              </a:extLst>
            </p:cNvPr>
            <p:cNvSpPr/>
            <p:nvPr/>
          </p:nvSpPr>
          <p:spPr>
            <a:xfrm>
              <a:off x="2057400" y="1398896"/>
              <a:ext cx="47244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7376DF9F-46D3-69D3-77F7-E2B88D0B9325}"/>
                </a:ext>
              </a:extLst>
            </p:cNvPr>
            <p:cNvPicPr>
              <a:picLocks noChangeAspect="1"/>
            </p:cNvPicPr>
            <p:nvPr/>
          </p:nvPicPr>
          <p:blipFill>
            <a:blip r:embed="rId5">
              <a:extLst>
                <a:ext uri="{28A0092B-C50C-407E-A947-70E740481C1C}">
                  <a14:useLocalDpi xmlns:a14="http://schemas.microsoft.com/office/drawing/2010/main" val="0"/>
                </a:ext>
              </a:extLst>
            </a:blip>
            <a:srcRect l="10387" r="10387"/>
            <a:stretch/>
          </p:blipFill>
          <p:spPr>
            <a:xfrm rot="21073428">
              <a:off x="2261088" y="1588205"/>
              <a:ext cx="4317024" cy="35075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pic>
        <p:nvPicPr>
          <p:cNvPr id="11" name="Picture 10">
            <a:extLst>
              <a:ext uri="{FF2B5EF4-FFF2-40B4-BE49-F238E27FC236}">
                <a16:creationId xmlns:a16="http://schemas.microsoft.com/office/drawing/2014/main" id="{F088D613-F477-EEBC-B5B5-38AF9C5AB745}"/>
              </a:ext>
            </a:extLst>
          </p:cNvPr>
          <p:cNvPicPr>
            <a:picLocks noChangeAspect="1"/>
          </p:cNvPicPr>
          <p:nvPr/>
        </p:nvPicPr>
        <p:blipFill rotWithShape="1">
          <a:blip r:embed="rId6">
            <a:extLst>
              <a:ext uri="{28A0092B-C50C-407E-A947-70E740481C1C}">
                <a14:useLocalDpi xmlns:a14="http://schemas.microsoft.com/office/drawing/2010/main" val="0"/>
              </a:ext>
            </a:extLst>
          </a:blip>
          <a:srcRect l="34587" t="11853" r="32075" b="12582"/>
          <a:stretch/>
        </p:blipFill>
        <p:spPr>
          <a:xfrm>
            <a:off x="5842000" y="3604514"/>
            <a:ext cx="2743200" cy="3497580"/>
          </a:xfrm>
          <a:prstGeom prst="rect">
            <a:avLst/>
          </a:prstGeom>
        </p:spPr>
      </p:pic>
      <p:grpSp>
        <p:nvGrpSpPr>
          <p:cNvPr id="19" name="Group 18">
            <a:extLst>
              <a:ext uri="{FF2B5EF4-FFF2-40B4-BE49-F238E27FC236}">
                <a16:creationId xmlns:a16="http://schemas.microsoft.com/office/drawing/2014/main" id="{0261B2B4-EAC8-02BB-763D-CB88A1972024}"/>
              </a:ext>
            </a:extLst>
          </p:cNvPr>
          <p:cNvGrpSpPr/>
          <p:nvPr/>
        </p:nvGrpSpPr>
        <p:grpSpPr>
          <a:xfrm>
            <a:off x="4819650" y="177800"/>
            <a:ext cx="6407150" cy="3670808"/>
            <a:chOff x="8105832" y="1047466"/>
            <a:chExt cx="6493522" cy="5010434"/>
          </a:xfrm>
        </p:grpSpPr>
        <p:pic>
          <p:nvPicPr>
            <p:cNvPr id="17" name="Picture 16">
              <a:extLst>
                <a:ext uri="{FF2B5EF4-FFF2-40B4-BE49-F238E27FC236}">
                  <a16:creationId xmlns:a16="http://schemas.microsoft.com/office/drawing/2014/main" id="{9D996F55-E0FA-C510-580A-ECB9539D86B3}"/>
                </a:ext>
              </a:extLst>
            </p:cNvPr>
            <p:cNvPicPr>
              <a:picLocks noChangeAspect="1"/>
            </p:cNvPicPr>
            <p:nvPr/>
          </p:nvPicPr>
          <p:blipFill rotWithShape="1">
            <a:blip r:embed="rId7">
              <a:extLst>
                <a:ext uri="{28A0092B-C50C-407E-A947-70E740481C1C}">
                  <a14:useLocalDpi xmlns:a14="http://schemas.microsoft.com/office/drawing/2010/main" val="0"/>
                </a:ext>
              </a:extLst>
            </a:blip>
            <a:srcRect r="52930" b="53704"/>
            <a:stretch/>
          </p:blipFill>
          <p:spPr>
            <a:xfrm>
              <a:off x="8105832" y="1047466"/>
              <a:ext cx="6493522" cy="5010434"/>
            </a:xfrm>
            <a:prstGeom prst="rect">
              <a:avLst/>
            </a:prstGeom>
          </p:spPr>
        </p:pic>
        <p:sp>
          <p:nvSpPr>
            <p:cNvPr id="18" name="TextBox 17">
              <a:extLst>
                <a:ext uri="{FF2B5EF4-FFF2-40B4-BE49-F238E27FC236}">
                  <a16:creationId xmlns:a16="http://schemas.microsoft.com/office/drawing/2014/main" id="{52A6E922-FA2F-B19B-DD70-D26C8356F4D6}"/>
                </a:ext>
              </a:extLst>
            </p:cNvPr>
            <p:cNvSpPr txBox="1"/>
            <p:nvPr/>
          </p:nvSpPr>
          <p:spPr>
            <a:xfrm>
              <a:off x="9254587" y="2507216"/>
              <a:ext cx="4189577" cy="247857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Ăn quá nhanh, nhai không kĩ: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nghẹn, dễ bị sặc, thức ăn rơi vào thực quản rất nguy hiểm.</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10" name="Sai">
            <a:extLst>
              <a:ext uri="{FF2B5EF4-FFF2-40B4-BE49-F238E27FC236}">
                <a16:creationId xmlns:a16="http://schemas.microsoft.com/office/drawing/2014/main" id="{35ECA9E8-6405-9D48-2F3C-8DF26DA02E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54977" y="2877855"/>
            <a:ext cx="1177179" cy="1148553"/>
          </a:xfrm>
          <a:prstGeom prst="rect">
            <a:avLst/>
          </a:prstGeom>
        </p:spPr>
      </p:pic>
    </p:spTree>
    <p:extLst>
      <p:ext uri="{BB962C8B-B14F-4D97-AF65-F5344CB8AC3E}">
        <p14:creationId xmlns:p14="http://schemas.microsoft.com/office/powerpoint/2010/main" val="26556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500"/>
                            </p:stCondLst>
                            <p:childTnLst>
                              <p:par>
                                <p:cTn id="19" presetID="50" presetClass="entr" presetSubtype="0" decel="10000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3"/>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id="{1703DE5A-3214-7AF4-FDEF-62F64AD90B8D}"/>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TextBox 20">
            <a:extLst>
              <a:ext uri="{FF2B5EF4-FFF2-40B4-BE49-F238E27FC236}">
                <a16:creationId xmlns:a16="http://schemas.microsoft.com/office/drawing/2014/main" id="{A3F27F36-A653-BA39-8D53-004260FD561F}"/>
              </a:ext>
            </a:extLst>
          </p:cNvPr>
          <p:cNvSpPr txBox="1"/>
          <p:nvPr/>
        </p:nvSpPr>
        <p:spPr>
          <a:xfrm>
            <a:off x="2166399" y="1524057"/>
            <a:ext cx="9350029" cy="754694"/>
          </a:xfrm>
          <a:prstGeom prst="rect">
            <a:avLst/>
          </a:prstGeom>
          <a:noFill/>
        </p:spPr>
        <p:txBody>
          <a:bodyPr wrap="square" rtlCol="0">
            <a:spAutoFit/>
          </a:bodyPr>
          <a:lstStyle/>
          <a:p>
            <a:pPr lvl="0" algn="just">
              <a:lnSpc>
                <a:spcPct val="150000"/>
              </a:lnSpc>
            </a:pPr>
            <a:r>
              <a:rPr lang="en-US" sz="3200" dirty="0" err="1">
                <a:solidFill>
                  <a:prstClr val="black"/>
                </a:solidFill>
                <a:latin typeface="Calibri" panose="020F0502020204030204" pitchFamily="34" charset="0"/>
                <a:cs typeface="Calibri" panose="020F0502020204030204" pitchFamily="34" charset="0"/>
              </a:rPr>
              <a:t>Ăn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bữa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giờ</a:t>
            </a:r>
            <a:r>
              <a:rPr lang="en-US" sz="3200" dirty="0">
                <a:solidFill>
                  <a:prstClr val="black"/>
                </a:solidFill>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91C75FD2-DB5D-B46E-AC05-3DE87F1BFEEF}"/>
              </a:ext>
            </a:extLst>
          </p:cNvPr>
          <p:cNvPicPr>
            <a:picLocks noChangeAspect="1"/>
          </p:cNvPicPr>
          <p:nvPr/>
        </p:nvPicPr>
        <p:blipFill>
          <a:blip r:embed="rId7"/>
          <a:stretch>
            <a:fillRect/>
          </a:stretch>
        </p:blipFill>
        <p:spPr>
          <a:xfrm rot="737208" flipH="1">
            <a:off x="974285" y="1441406"/>
            <a:ext cx="919996" cy="919996"/>
          </a:xfrm>
          <a:prstGeom prst="rect">
            <a:avLst/>
          </a:prstGeom>
        </p:spPr>
      </p:pic>
      <p:sp>
        <p:nvSpPr>
          <p:cNvPr id="26" name="TextBox 25">
            <a:extLst>
              <a:ext uri="{FF2B5EF4-FFF2-40B4-BE49-F238E27FC236}">
                <a16:creationId xmlns:a16="http://schemas.microsoft.com/office/drawing/2014/main" id="{1A4B3317-3CB7-E37B-C142-0E7102DBA1D4}"/>
              </a:ext>
            </a:extLst>
          </p:cNvPr>
          <p:cNvSpPr txBox="1"/>
          <p:nvPr/>
        </p:nvSpPr>
        <p:spPr>
          <a:xfrm>
            <a:off x="2166399" y="2505069"/>
            <a:ext cx="9350029" cy="754694"/>
          </a:xfrm>
          <a:prstGeom prst="rect">
            <a:avLst/>
          </a:prstGeom>
          <a:noFill/>
        </p:spPr>
        <p:txBody>
          <a:bodyPr wrap="square" rtlCol="0">
            <a:spAutoFit/>
          </a:bodyPr>
          <a:lstStyle/>
          <a:p>
            <a:pPr lvl="0" algn="just">
              <a:lnSpc>
                <a:spcPct val="150000"/>
              </a:lnSpc>
            </a:pPr>
            <a:r>
              <a:rPr lang="en-US" sz="3200" dirty="0" err="1">
                <a:solidFill>
                  <a:prstClr val="black"/>
                </a:solidFill>
                <a:latin typeface="Calibri" panose="020F0502020204030204" pitchFamily="34" charset="0"/>
                <a:cs typeface="Calibri" panose="020F0502020204030204" pitchFamily="34" charset="0"/>
              </a:rPr>
              <a:t>Không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ăn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quá</a:t>
            </a:r>
            <a:r>
              <a:rPr lang="en-US" sz="3200" dirty="0">
                <a:solidFill>
                  <a:prstClr val="black"/>
                </a:solidFill>
                <a:latin typeface="Calibri" panose="020F0502020204030204" pitchFamily="34" charset="0"/>
                <a:cs typeface="Calibri" panose="020F0502020204030204" pitchFamily="34" charset="0"/>
              </a:rPr>
              <a:t> no.</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7" name="Picture 26">
            <a:extLst>
              <a:ext uri="{FF2B5EF4-FFF2-40B4-BE49-F238E27FC236}">
                <a16:creationId xmlns:a16="http://schemas.microsoft.com/office/drawing/2014/main" id="{CEDF4C83-C1E5-2D50-E99B-DF6E188542C2}"/>
              </a:ext>
            </a:extLst>
          </p:cNvPr>
          <p:cNvPicPr>
            <a:picLocks noChangeAspect="1"/>
          </p:cNvPicPr>
          <p:nvPr/>
        </p:nvPicPr>
        <p:blipFill>
          <a:blip r:embed="rId7"/>
          <a:stretch>
            <a:fillRect/>
          </a:stretch>
        </p:blipFill>
        <p:spPr>
          <a:xfrm rot="737208" flipH="1">
            <a:off x="974285" y="2422418"/>
            <a:ext cx="919996" cy="919996"/>
          </a:xfrm>
          <a:prstGeom prst="rect">
            <a:avLst/>
          </a:prstGeom>
        </p:spPr>
      </p:pic>
      <p:sp>
        <p:nvSpPr>
          <p:cNvPr id="28" name="TextBox 27">
            <a:extLst>
              <a:ext uri="{FF2B5EF4-FFF2-40B4-BE49-F238E27FC236}">
                <a16:creationId xmlns:a16="http://schemas.microsoft.com/office/drawing/2014/main" id="{988619C9-B0DF-D585-0DCA-A86DA4A2423B}"/>
              </a:ext>
            </a:extLst>
          </p:cNvPr>
          <p:cNvSpPr txBox="1"/>
          <p:nvPr/>
        </p:nvSpPr>
        <p:spPr>
          <a:xfrm>
            <a:off x="2166399" y="3486081"/>
            <a:ext cx="9350029" cy="754694"/>
          </a:xfrm>
          <a:prstGeom prst="rect">
            <a:avLst/>
          </a:prstGeom>
          <a:noFill/>
        </p:spPr>
        <p:txBody>
          <a:bodyPr wrap="square" rtlCol="0">
            <a:spAutoFit/>
          </a:bodyPr>
          <a:lstStyle/>
          <a:p>
            <a:pPr lvl="0" algn="just">
              <a:lnSpc>
                <a:spcPct val="150000"/>
              </a:lnSpc>
            </a:pPr>
            <a:r>
              <a:rPr lang="vi-VN" sz="3200" dirty="0">
                <a:solidFill>
                  <a:prstClr val="black"/>
                </a:solidFill>
                <a:latin typeface="Calibri" panose="020F0502020204030204" pitchFamily="34" charset="0"/>
                <a:cs typeface="Calibri" panose="020F0502020204030204" pitchFamily="34" charset="0"/>
              </a:rPr>
              <a:t>Thường xuyên tập thể dục và vận động vừa sức.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3" name="Picture 32">
            <a:extLst>
              <a:ext uri="{FF2B5EF4-FFF2-40B4-BE49-F238E27FC236}">
                <a16:creationId xmlns:a16="http://schemas.microsoft.com/office/drawing/2014/main" id="{26122BA4-8390-C61F-DF48-C767E6A00002}"/>
              </a:ext>
            </a:extLst>
          </p:cNvPr>
          <p:cNvPicPr>
            <a:picLocks noChangeAspect="1"/>
          </p:cNvPicPr>
          <p:nvPr/>
        </p:nvPicPr>
        <p:blipFill>
          <a:blip r:embed="rId7"/>
          <a:stretch>
            <a:fillRect/>
          </a:stretch>
        </p:blipFill>
        <p:spPr>
          <a:xfrm rot="737208" flipH="1">
            <a:off x="974285" y="3403430"/>
            <a:ext cx="919996" cy="919996"/>
          </a:xfrm>
          <a:prstGeom prst="rect">
            <a:avLst/>
          </a:prstGeom>
        </p:spPr>
      </p:pic>
      <p:sp>
        <p:nvSpPr>
          <p:cNvPr id="34" name="TextBox 33">
            <a:extLst>
              <a:ext uri="{FF2B5EF4-FFF2-40B4-BE49-F238E27FC236}">
                <a16:creationId xmlns:a16="http://schemas.microsoft.com/office/drawing/2014/main" id="{D4047A18-8DAB-B3CC-033C-551E777B3248}"/>
              </a:ext>
            </a:extLst>
          </p:cNvPr>
          <p:cNvSpPr txBox="1"/>
          <p:nvPr/>
        </p:nvSpPr>
        <p:spPr>
          <a:xfrm>
            <a:off x="2166399" y="4467093"/>
            <a:ext cx="9350029" cy="754694"/>
          </a:xfrm>
          <a:prstGeom prst="rect">
            <a:avLst/>
          </a:prstGeom>
          <a:noFill/>
        </p:spPr>
        <p:txBody>
          <a:bodyPr wrap="square" rtlCol="0">
            <a:spAutoFit/>
          </a:bodyPr>
          <a:lstStyle/>
          <a:p>
            <a:pPr lvl="0" algn="just">
              <a:lnSpc>
                <a:spcPct val="150000"/>
              </a:lnSpc>
            </a:pPr>
            <a:r>
              <a:rPr lang="en-US" sz="3200" dirty="0" err="1">
                <a:solidFill>
                  <a:prstClr val="black"/>
                </a:solidFill>
                <a:latin typeface="Calibri" panose="020F0502020204030204" pitchFamily="34" charset="0"/>
                <a:cs typeface="Calibri" panose="020F0502020204030204" pitchFamily="34" charset="0"/>
              </a:rPr>
              <a:t>Không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vận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động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mạng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ngay</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sau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khi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ăn</a:t>
            </a:r>
            <a:r>
              <a:rPr lang="en-US" sz="3200" dirty="0">
                <a:solidFill>
                  <a:prstClr val="black"/>
                </a:solidFill>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5" name="Picture 34">
            <a:extLst>
              <a:ext uri="{FF2B5EF4-FFF2-40B4-BE49-F238E27FC236}">
                <a16:creationId xmlns:a16="http://schemas.microsoft.com/office/drawing/2014/main" id="{D90EC41F-9B54-F5B6-6F4E-48597D3D4083}"/>
              </a:ext>
            </a:extLst>
          </p:cNvPr>
          <p:cNvPicPr>
            <a:picLocks noChangeAspect="1"/>
          </p:cNvPicPr>
          <p:nvPr/>
        </p:nvPicPr>
        <p:blipFill>
          <a:blip r:embed="rId7"/>
          <a:stretch>
            <a:fillRect/>
          </a:stretch>
        </p:blipFill>
        <p:spPr>
          <a:xfrm rot="737208" flipH="1">
            <a:off x="974285" y="4384442"/>
            <a:ext cx="919996" cy="919996"/>
          </a:xfrm>
          <a:prstGeom prst="rect">
            <a:avLst/>
          </a:prstGeom>
        </p:spPr>
      </p:pic>
      <p:pic>
        <p:nvPicPr>
          <p:cNvPr id="3" name="Picture 2">
            <a:extLst>
              <a:ext uri="{FF2B5EF4-FFF2-40B4-BE49-F238E27FC236}">
                <a16:creationId xmlns:a16="http://schemas.microsoft.com/office/drawing/2014/main" id="{A9EF7AAF-DBC0-473A-AF64-FC8CBB9E6F3D}"/>
              </a:ext>
            </a:extLst>
          </p:cNvPr>
          <p:cNvPicPr>
            <a:picLocks noChangeAspect="1"/>
          </p:cNvPicPr>
          <p:nvPr/>
        </p:nvPicPr>
        <p:blipFill>
          <a:blip r:embed="rId8"/>
          <a:stretch>
            <a:fillRect/>
          </a:stretch>
        </p:blipFill>
        <p:spPr>
          <a:xfrm>
            <a:off x="1009594" y="180542"/>
            <a:ext cx="10077561" cy="1201016"/>
          </a:xfrm>
          <a:prstGeom prst="rect">
            <a:avLst/>
          </a:prstGeom>
        </p:spPr>
      </p:pic>
      <p:sp>
        <p:nvSpPr>
          <p:cNvPr id="22" name="TextBox 21">
            <a:extLst>
              <a:ext uri="{FF2B5EF4-FFF2-40B4-BE49-F238E27FC236}">
                <a16:creationId xmlns:a16="http://schemas.microsoft.com/office/drawing/2014/main" id="{41B9B0C7-0CD6-4687-B0DD-C99EE08FA74E}"/>
              </a:ext>
            </a:extLst>
          </p:cNvPr>
          <p:cNvSpPr txBox="1"/>
          <p:nvPr/>
        </p:nvSpPr>
        <p:spPr>
          <a:xfrm>
            <a:off x="2071149" y="5324343"/>
            <a:ext cx="9350029" cy="754694"/>
          </a:xfrm>
          <a:prstGeom prst="rect">
            <a:avLst/>
          </a:prstGeom>
          <a:noFill/>
        </p:spPr>
        <p:txBody>
          <a:bodyPr wrap="square" rtlCol="0">
            <a:spAutoFit/>
          </a:bodyPr>
          <a:lstStyle/>
          <a:p>
            <a:pPr lvl="0" algn="just">
              <a:lnSpc>
                <a:spcPct val="150000"/>
              </a:lnSpc>
            </a:pPr>
            <a:r>
              <a:rPr lang="vi-VN" sz="3200">
                <a:solidFill>
                  <a:prstClr val="black"/>
                </a:solidFill>
                <a:latin typeface="Calibri" panose="020F0502020204030204" pitchFamily="34" charset="0"/>
                <a:cs typeface="Calibri" panose="020F0502020204030204" pitchFamily="34" charset="0"/>
              </a:rPr>
              <a:t>Rửa tay trước và sau khi ăn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3" name="Picture 22">
            <a:extLst>
              <a:ext uri="{FF2B5EF4-FFF2-40B4-BE49-F238E27FC236}">
                <a16:creationId xmlns:a16="http://schemas.microsoft.com/office/drawing/2014/main" id="{2D3A667C-6259-47F9-B353-538C153E23BD}"/>
              </a:ext>
            </a:extLst>
          </p:cNvPr>
          <p:cNvPicPr>
            <a:picLocks noChangeAspect="1"/>
          </p:cNvPicPr>
          <p:nvPr/>
        </p:nvPicPr>
        <p:blipFill>
          <a:blip r:embed="rId7"/>
          <a:stretch>
            <a:fillRect/>
          </a:stretch>
        </p:blipFill>
        <p:spPr>
          <a:xfrm rot="737208" flipH="1">
            <a:off x="879035" y="5241692"/>
            <a:ext cx="919996" cy="919996"/>
          </a:xfrm>
          <a:prstGeom prst="rect">
            <a:avLst/>
          </a:prstGeom>
        </p:spPr>
      </p:pic>
    </p:spTree>
    <p:extLst>
      <p:ext uri="{BB962C8B-B14F-4D97-AF65-F5344CB8AC3E}">
        <p14:creationId xmlns:p14="http://schemas.microsoft.com/office/powerpoint/2010/main" val="494837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wipe(left)">
                                      <p:cBhvr>
                                        <p:cTn id="11" dur="500"/>
                                        <p:tgtEl>
                                          <p:spTgt spid="2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6">
                                            <p:txEl>
                                              <p:pRg st="0" end="0"/>
                                            </p:txEl>
                                          </p:spTgt>
                                        </p:tgtEl>
                                        <p:attrNameLst>
                                          <p:attrName>style.visibility</p:attrName>
                                        </p:attrNameLst>
                                      </p:cBhvr>
                                      <p:to>
                                        <p:strVal val="visible"/>
                                      </p:to>
                                    </p:set>
                                    <p:animEffect transition="in" filter="wipe(left)">
                                      <p:cBhvr>
                                        <p:cTn id="20" dur="500"/>
                                        <p:tgtEl>
                                          <p:spTgt spid="2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left)">
                                      <p:cBhvr>
                                        <p:cTn id="25" dur="500"/>
                                        <p:tgtEl>
                                          <p:spTgt spid="3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8">
                                            <p:txEl>
                                              <p:pRg st="0" end="0"/>
                                            </p:txEl>
                                          </p:spTgt>
                                        </p:tgtEl>
                                        <p:attrNameLst>
                                          <p:attrName>style.visibility</p:attrName>
                                        </p:attrNameLst>
                                      </p:cBhvr>
                                      <p:to>
                                        <p:strVal val="visible"/>
                                      </p:to>
                                    </p:set>
                                    <p:animEffect transition="in" filter="wipe(left)">
                                      <p:cBhvr>
                                        <p:cTn id="29" dur="500"/>
                                        <p:tgtEl>
                                          <p:spTgt spid="2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left)">
                                      <p:cBhvr>
                                        <p:cTn id="34" dur="500"/>
                                        <p:tgtEl>
                                          <p:spTgt spid="35"/>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34">
                                            <p:txEl>
                                              <p:pRg st="0" end="0"/>
                                            </p:txEl>
                                          </p:spTgt>
                                        </p:tgtEl>
                                        <p:attrNameLst>
                                          <p:attrName>style.visibility</p:attrName>
                                        </p:attrNameLst>
                                      </p:cBhvr>
                                      <p:to>
                                        <p:strVal val="visible"/>
                                      </p:to>
                                    </p:set>
                                    <p:animEffect transition="in" filter="wipe(left)">
                                      <p:cBhvr>
                                        <p:cTn id="38" dur="500"/>
                                        <p:tgtEl>
                                          <p:spTgt spid="34">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animEffect transition="in" filter="wipe(left)">
                                      <p:cBhvr>
                                        <p:cTn id="4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P spid="26" grpId="0" uiExpand="1" build="p"/>
      <p:bldP spid="28" grpId="0" uiExpand="1" build="p"/>
      <p:bldP spid="34" grpId="0" uiExpand="1" build="p"/>
      <p:bldP spid="2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3D00537-3523-4AF1-A122-3013B4EF4452}"/>
              </a:ext>
            </a:extLst>
          </p:cNvPr>
          <p:cNvGrpSpPr/>
          <p:nvPr/>
        </p:nvGrpSpPr>
        <p:grpSpPr>
          <a:xfrm>
            <a:off x="1594337" y="1602154"/>
            <a:ext cx="9003323" cy="3477846"/>
            <a:chOff x="1594337" y="1602154"/>
            <a:chExt cx="9003323" cy="3477846"/>
          </a:xfrm>
        </p:grpSpPr>
        <p:sp>
          <p:nvSpPr>
            <p:cNvPr id="25" name="Rounded Rectangle 8">
              <a:extLst>
                <a:ext uri="{FF2B5EF4-FFF2-40B4-BE49-F238E27FC236}">
                  <a16:creationId xmlns:a16="http://schemas.microsoft.com/office/drawing/2014/main" id="{70AE161F-A6B2-4801-9E86-D05421B17A77}"/>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字魂59号-创粗黑"/>
                <a:cs typeface="+mn-cs"/>
              </a:endParaRPr>
            </a:p>
          </p:txBody>
        </p:sp>
        <p:sp>
          <p:nvSpPr>
            <p:cNvPr id="26" name="Rounded Rectangle 9">
              <a:extLst>
                <a:ext uri="{FF2B5EF4-FFF2-40B4-BE49-F238E27FC236}">
                  <a16:creationId xmlns:a16="http://schemas.microsoft.com/office/drawing/2014/main" id="{6D452415-850B-4CA8-99AD-B4DA2F6CFBA1}"/>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err="1">
                  <a:solidFill>
                    <a:prstClr val="black"/>
                  </a:solidFill>
                  <a:latin typeface="Calibri" panose="020F0502020204030204" pitchFamily="34" charset="0"/>
                  <a:cs typeface="Calibri" panose="020F0502020204030204" pitchFamily="34" charset="0"/>
                </a:rPr>
                <a:t>Ăn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uống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không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hợp</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vệ</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sinh</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và</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thói</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quen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sinh</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hoạt</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chưa</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hợp</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lí</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có</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thể</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gây</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ra</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bệnh</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về</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đường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tiêu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hóa</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như</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Tiêu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chảy</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táo</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bón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đau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dạ</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dày</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và</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bệnh</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giun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Bệnh</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giun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có</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thể</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gây</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ra</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biến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chứng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cho</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cơ</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thể</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như</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rối</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loạn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tiêu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hóa</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thiếu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máu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suy</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nhược</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cơ</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thể</a:t>
              </a:r>
              <a:r>
                <a:rPr lang="en-US" sz="2800" b="1" dirty="0">
                  <a:solidFill>
                    <a:prstClr val="black"/>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7" name="Picture 26">
            <a:extLst>
              <a:ext uri="{FF2B5EF4-FFF2-40B4-BE49-F238E27FC236}">
                <a16:creationId xmlns:a16="http://schemas.microsoft.com/office/drawing/2014/main" id="{1FC42A2D-E191-4C8B-8B10-9B56119D3AE4}"/>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28" name="Picture 27">
            <a:extLst>
              <a:ext uri="{FF2B5EF4-FFF2-40B4-BE49-F238E27FC236}">
                <a16:creationId xmlns:a16="http://schemas.microsoft.com/office/drawing/2014/main" id="{16C20085-B459-4F4C-9A9E-D8B7F72EB14A}"/>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4" name="Picture 3">
            <a:extLst>
              <a:ext uri="{FF2B5EF4-FFF2-40B4-BE49-F238E27FC236}">
                <a16:creationId xmlns:a16="http://schemas.microsoft.com/office/drawing/2014/main" id="{260B2F00-877A-401C-A926-7E248D874BCE}"/>
              </a:ext>
            </a:extLst>
          </p:cNvPr>
          <p:cNvPicPr>
            <a:picLocks noChangeAspect="1"/>
          </p:cNvPicPr>
          <p:nvPr/>
        </p:nvPicPr>
        <p:blipFill>
          <a:blip r:embed="rId5"/>
          <a:stretch>
            <a:fillRect/>
          </a:stretch>
        </p:blipFill>
        <p:spPr>
          <a:xfrm>
            <a:off x="4408035" y="198805"/>
            <a:ext cx="3109229" cy="1774090"/>
          </a:xfrm>
          <a:prstGeom prst="rect">
            <a:avLst/>
          </a:prstGeom>
        </p:spPr>
      </p:pic>
    </p:spTree>
    <p:extLst>
      <p:ext uri="{BB962C8B-B14F-4D97-AF65-F5344CB8AC3E}">
        <p14:creationId xmlns:p14="http://schemas.microsoft.com/office/powerpoint/2010/main" val="26115871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12" name="图片 11">
            <a:extLst>
              <a:ext uri="{FF2B5EF4-FFF2-40B4-BE49-F238E27FC236}">
                <a16:creationId xmlns:a16="http://schemas.microsoft.com/office/drawing/2014/main" id="{5EFAA803-2111-4356-8141-FBBDEE1C7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697" y="2934402"/>
            <a:ext cx="7878274" cy="3856812"/>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a:extLst>
              <a:ext uri="{FF2B5EF4-FFF2-40B4-BE49-F238E27FC236}">
                <a16:creationId xmlns:a16="http://schemas.microsoft.com/office/drawing/2014/main" id="{DFD3B419-A68A-4F78-940C-BB76F812D52E}"/>
              </a:ext>
            </a:extLst>
          </p:cNvPr>
          <p:cNvPicPr>
            <a:picLocks noChangeAspect="1"/>
          </p:cNvPicPr>
          <p:nvPr/>
        </p:nvPicPr>
        <p:blipFill>
          <a:blip r:embed="rId13"/>
          <a:stretch>
            <a:fillRect/>
          </a:stretch>
        </p:blipFill>
        <p:spPr>
          <a:xfrm>
            <a:off x="2669364" y="835426"/>
            <a:ext cx="6986622" cy="2462997"/>
          </a:xfrm>
          <a:prstGeom prst="rect">
            <a:avLst/>
          </a:prstGeom>
        </p:spPr>
      </p:pic>
    </p:spTree>
    <p:extLst>
      <p:ext uri="{BB962C8B-B14F-4D97-AF65-F5344CB8AC3E}">
        <p14:creationId xmlns:p14="http://schemas.microsoft.com/office/powerpoint/2010/main" val="425034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12" name="图片 11">
            <a:extLst>
              <a:ext uri="{FF2B5EF4-FFF2-40B4-BE49-F238E27FC236}">
                <a16:creationId xmlns:a16="http://schemas.microsoft.com/office/drawing/2014/main" id="{5EFAA803-2111-4356-8141-FBBDEE1C7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697" y="2934402"/>
            <a:ext cx="7878274" cy="3856812"/>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a:extLst>
              <a:ext uri="{FF2B5EF4-FFF2-40B4-BE49-F238E27FC236}">
                <a16:creationId xmlns:a16="http://schemas.microsoft.com/office/drawing/2014/main" id="{A7D2A7B4-EA82-49F5-ABD1-E11647E01DF2}"/>
              </a:ext>
            </a:extLst>
          </p:cNvPr>
          <p:cNvPicPr>
            <a:picLocks noChangeAspect="1"/>
          </p:cNvPicPr>
          <p:nvPr/>
        </p:nvPicPr>
        <p:blipFill>
          <a:blip r:embed="rId13"/>
          <a:stretch>
            <a:fillRect/>
          </a:stretch>
        </p:blipFill>
        <p:spPr>
          <a:xfrm>
            <a:off x="2787106" y="1161184"/>
            <a:ext cx="6693988" cy="2402032"/>
          </a:xfrm>
          <a:prstGeom prst="rect">
            <a:avLst/>
          </a:prstGeom>
        </p:spPr>
      </p:pic>
    </p:spTree>
    <p:extLst>
      <p:ext uri="{BB962C8B-B14F-4D97-AF65-F5344CB8AC3E}">
        <p14:creationId xmlns:p14="http://schemas.microsoft.com/office/powerpoint/2010/main" val="229615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FC7BC91-7AC8-9B1C-0C3D-448F952F29C1}"/>
              </a:ext>
            </a:extLst>
          </p:cNvPr>
          <p:cNvSpPr/>
          <p:nvPr/>
        </p:nvSpPr>
        <p:spPr>
          <a:xfrm>
            <a:off x="628650" y="200025"/>
            <a:ext cx="11087099" cy="6143625"/>
          </a:xfrm>
          <a:custGeom>
            <a:avLst/>
            <a:gdLst>
              <a:gd name="connsiteX0" fmla="*/ 0 w 11087099"/>
              <a:gd name="connsiteY0" fmla="*/ 1023958 h 6143625"/>
              <a:gd name="connsiteX1" fmla="*/ 1023958 w 11087099"/>
              <a:gd name="connsiteY1" fmla="*/ 0 h 6143625"/>
              <a:gd name="connsiteX2" fmla="*/ 10063141 w 11087099"/>
              <a:gd name="connsiteY2" fmla="*/ 0 h 6143625"/>
              <a:gd name="connsiteX3" fmla="*/ 11087099 w 11087099"/>
              <a:gd name="connsiteY3" fmla="*/ 1023958 h 6143625"/>
              <a:gd name="connsiteX4" fmla="*/ 11087099 w 11087099"/>
              <a:gd name="connsiteY4" fmla="*/ 5119667 h 6143625"/>
              <a:gd name="connsiteX5" fmla="*/ 10063141 w 11087099"/>
              <a:gd name="connsiteY5" fmla="*/ 6143625 h 6143625"/>
              <a:gd name="connsiteX6" fmla="*/ 1023958 w 11087099"/>
              <a:gd name="connsiteY6" fmla="*/ 6143625 h 6143625"/>
              <a:gd name="connsiteX7" fmla="*/ 0 w 11087099"/>
              <a:gd name="connsiteY7" fmla="*/ 5119667 h 6143625"/>
              <a:gd name="connsiteX8" fmla="*/ 0 w 11087099"/>
              <a:gd name="connsiteY8" fmla="*/ 1023958 h 614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099" h="6143625" fill="none" extrusionOk="0">
                <a:moveTo>
                  <a:pt x="0" y="1023958"/>
                </a:moveTo>
                <a:cubicBezTo>
                  <a:pt x="-1062" y="477373"/>
                  <a:pt x="463064" y="83194"/>
                  <a:pt x="1023958" y="0"/>
                </a:cubicBezTo>
                <a:cubicBezTo>
                  <a:pt x="2874047" y="-123866"/>
                  <a:pt x="8524754" y="81108"/>
                  <a:pt x="10063141" y="0"/>
                </a:cubicBezTo>
                <a:cubicBezTo>
                  <a:pt x="10652839" y="-37158"/>
                  <a:pt x="11071605" y="459720"/>
                  <a:pt x="11087099" y="1023958"/>
                </a:cubicBezTo>
                <a:cubicBezTo>
                  <a:pt x="11254816" y="2501992"/>
                  <a:pt x="10957200" y="4170703"/>
                  <a:pt x="11087099" y="5119667"/>
                </a:cubicBezTo>
                <a:cubicBezTo>
                  <a:pt x="11095204" y="5663662"/>
                  <a:pt x="10633769" y="6152900"/>
                  <a:pt x="10063141" y="6143625"/>
                </a:cubicBezTo>
                <a:cubicBezTo>
                  <a:pt x="8102118" y="6125770"/>
                  <a:pt x="4900681" y="6034281"/>
                  <a:pt x="1023958" y="6143625"/>
                </a:cubicBezTo>
                <a:cubicBezTo>
                  <a:pt x="468509" y="6118529"/>
                  <a:pt x="32258" y="5745418"/>
                  <a:pt x="0" y="5119667"/>
                </a:cubicBezTo>
                <a:cubicBezTo>
                  <a:pt x="118672" y="4438840"/>
                  <a:pt x="-34222" y="1875535"/>
                  <a:pt x="0" y="1023958"/>
                </a:cubicBezTo>
                <a:close/>
              </a:path>
              <a:path w="11087099" h="6143625" stroke="0" extrusionOk="0">
                <a:moveTo>
                  <a:pt x="0" y="1023958"/>
                </a:moveTo>
                <a:cubicBezTo>
                  <a:pt x="59481" y="461947"/>
                  <a:pt x="418603" y="79128"/>
                  <a:pt x="1023958" y="0"/>
                </a:cubicBezTo>
                <a:cubicBezTo>
                  <a:pt x="4856748" y="96512"/>
                  <a:pt x="5800821" y="-165548"/>
                  <a:pt x="10063141" y="0"/>
                </a:cubicBezTo>
                <a:cubicBezTo>
                  <a:pt x="10713295" y="2122"/>
                  <a:pt x="11130536" y="465536"/>
                  <a:pt x="11087099" y="1023958"/>
                </a:cubicBezTo>
                <a:cubicBezTo>
                  <a:pt x="10956886" y="2494642"/>
                  <a:pt x="11212072" y="3155487"/>
                  <a:pt x="11087099" y="5119667"/>
                </a:cubicBezTo>
                <a:cubicBezTo>
                  <a:pt x="11097858" y="5627348"/>
                  <a:pt x="10710909" y="6106386"/>
                  <a:pt x="10063141" y="6143625"/>
                </a:cubicBezTo>
                <a:cubicBezTo>
                  <a:pt x="6146268" y="6305337"/>
                  <a:pt x="2388717" y="6287247"/>
                  <a:pt x="1023958" y="6143625"/>
                </a:cubicBezTo>
                <a:cubicBezTo>
                  <a:pt x="521113" y="6110537"/>
                  <a:pt x="18957" y="5677037"/>
                  <a:pt x="0" y="5119667"/>
                </a:cubicBezTo>
                <a:cubicBezTo>
                  <a:pt x="128997" y="3949891"/>
                  <a:pt x="-102252" y="1463816"/>
                  <a:pt x="0" y="1023958"/>
                </a:cubicBezTo>
                <a:close/>
              </a:path>
            </a:pathLst>
          </a:custGeom>
          <a:solidFill>
            <a:schemeClr val="bg1"/>
          </a:solidFill>
          <a:ln w="38100">
            <a:solidFill>
              <a:srgbClr val="0070C0"/>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795C41"/>
              </a:solidFill>
              <a:effectLst/>
              <a:uLnTx/>
              <a:uFillTx/>
              <a:latin typeface="Calibri" panose="020F0502020204030204" pitchFamily="34" charset="0"/>
              <a:ea typeface="+mn-ea"/>
              <a:cs typeface="Calibri" panose="020F0502020204030204" pitchFamily="34" charset="0"/>
            </a:endParaRPr>
          </a:p>
        </p:txBody>
      </p:sp>
      <p:grpSp>
        <p:nvGrpSpPr>
          <p:cNvPr id="17" name="组合 14">
            <a:extLst>
              <a:ext uri="{FF2B5EF4-FFF2-40B4-BE49-F238E27FC236}">
                <a16:creationId xmlns:a16="http://schemas.microsoft.com/office/drawing/2014/main" id="{47E3DABD-98BD-452B-A0F0-12353D61135D}"/>
              </a:ext>
            </a:extLst>
          </p:cNvPr>
          <p:cNvGrpSpPr/>
          <p:nvPr/>
        </p:nvGrpSpPr>
        <p:grpSpPr>
          <a:xfrm>
            <a:off x="1114425" y="229967"/>
            <a:ext cx="10058399" cy="1255934"/>
            <a:chOff x="1451314" y="2141289"/>
            <a:chExt cx="5190758" cy="2107129"/>
          </a:xfrm>
        </p:grpSpPr>
        <p:pic>
          <p:nvPicPr>
            <p:cNvPr id="18" name="图片 15">
              <a:extLst>
                <a:ext uri="{FF2B5EF4-FFF2-40B4-BE49-F238E27FC236}">
                  <a16:creationId xmlns:a16="http://schemas.microsoft.com/office/drawing/2014/main" id="{06D0F5B0-8C93-4C4E-BA54-3D9184B933E3}"/>
                </a:ext>
              </a:extLst>
            </p:cNvPr>
            <p:cNvPicPr>
              <a:picLocks noChangeAspect="1"/>
            </p:cNvPicPr>
            <p:nvPr/>
          </p:nvPicPr>
          <p:blipFill>
            <a:blip r:embed="rId2"/>
            <a:stretch>
              <a:fillRect/>
            </a:stretch>
          </p:blipFill>
          <p:spPr>
            <a:xfrm>
              <a:off x="1451314" y="2141289"/>
              <a:ext cx="5190758" cy="2107129"/>
            </a:xfrm>
            <a:prstGeom prst="rect">
              <a:avLst/>
            </a:prstGeom>
          </p:spPr>
        </p:pic>
        <p:grpSp>
          <p:nvGrpSpPr>
            <p:cNvPr id="19" name="组合 16">
              <a:extLst>
                <a:ext uri="{FF2B5EF4-FFF2-40B4-BE49-F238E27FC236}">
                  <a16:creationId xmlns:a16="http://schemas.microsoft.com/office/drawing/2014/main" id="{20C99B62-BC58-416C-B72C-F72376E38AD2}"/>
                </a:ext>
              </a:extLst>
            </p:cNvPr>
            <p:cNvGrpSpPr/>
            <p:nvPr/>
          </p:nvGrpSpPr>
          <p:grpSpPr>
            <a:xfrm>
              <a:off x="1892492" y="2285106"/>
              <a:ext cx="4508722" cy="1670422"/>
              <a:chOff x="1149985" y="3194006"/>
              <a:chExt cx="4508722" cy="1670422"/>
            </a:xfrm>
          </p:grpSpPr>
          <p:sp>
            <p:nvSpPr>
              <p:cNvPr id="21" name="文本框 25">
                <a:extLst>
                  <a:ext uri="{FF2B5EF4-FFF2-40B4-BE49-F238E27FC236}">
                    <a16:creationId xmlns:a16="http://schemas.microsoft.com/office/drawing/2014/main" id="{C7DA5DCB-A22F-4357-B87A-2DB3738BD111}"/>
                  </a:ext>
                </a:extLst>
              </p:cNvPr>
              <p:cNvSpPr txBox="1"/>
              <p:nvPr/>
            </p:nvSpPr>
            <p:spPr>
              <a:xfrm>
                <a:off x="1614314" y="3263686"/>
                <a:ext cx="4044393" cy="1600742"/>
              </a:xfrm>
              <a:prstGeom prst="rect">
                <a:avLst/>
              </a:prstGeom>
              <a:noFill/>
            </p:spPr>
            <p:txBody>
              <a:bodyPr wrap="square" rtlCol="0">
                <a:spAutoFit/>
              </a:bodyPr>
              <a:lstStyle/>
              <a:p>
                <a:pPr marL="0" marR="0" algn="just">
                  <a:spcBef>
                    <a:spcPts val="0"/>
                  </a:spcBef>
                  <a:spcAft>
                    <a:spcPts val="0"/>
                  </a:spcAft>
                </a:pP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1. </a:t>
                </a: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Chia sẻ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về bữa ăn hàng ngày của em theo gợi ý sau. </a:t>
                </a:r>
                <a:endPar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23" name="组合 18">
                <a:extLst>
                  <a:ext uri="{FF2B5EF4-FFF2-40B4-BE49-F238E27FC236}">
                    <a16:creationId xmlns:a16="http://schemas.microsoft.com/office/drawing/2014/main" id="{6ACC6298-D784-43DC-9090-CEFC540A33A7}"/>
                  </a:ext>
                </a:extLst>
              </p:cNvPr>
              <p:cNvGrpSpPr/>
              <p:nvPr/>
            </p:nvGrpSpPr>
            <p:grpSpPr>
              <a:xfrm rot="19663740">
                <a:off x="1149985" y="3194006"/>
                <a:ext cx="654793" cy="845387"/>
                <a:chOff x="10766631" y="3941730"/>
                <a:chExt cx="1047927" cy="1352954"/>
              </a:xfrm>
            </p:grpSpPr>
            <p:sp>
              <p:nvSpPr>
                <p:cNvPr id="24" name="Freeform 108">
                  <a:extLst>
                    <a:ext uri="{FF2B5EF4-FFF2-40B4-BE49-F238E27FC236}">
                      <a16:creationId xmlns:a16="http://schemas.microsoft.com/office/drawing/2014/main" id="{B40846D6-39BC-425B-9420-B96297E72722}"/>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109">
                  <a:extLst>
                    <a:ext uri="{FF2B5EF4-FFF2-40B4-BE49-F238E27FC236}">
                      <a16:creationId xmlns:a16="http://schemas.microsoft.com/office/drawing/2014/main" id="{5F18C04F-7AD6-434F-9206-4A6479B25EC3}"/>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110">
                  <a:extLst>
                    <a:ext uri="{FF2B5EF4-FFF2-40B4-BE49-F238E27FC236}">
                      <a16:creationId xmlns:a16="http://schemas.microsoft.com/office/drawing/2014/main" id="{3993F3E8-F869-4D48-A367-876D0474454A}"/>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111">
                  <a:extLst>
                    <a:ext uri="{FF2B5EF4-FFF2-40B4-BE49-F238E27FC236}">
                      <a16:creationId xmlns:a16="http://schemas.microsoft.com/office/drawing/2014/main" id="{D59616D5-F982-4B87-BC99-AC2DA65DE971}"/>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112">
                  <a:extLst>
                    <a:ext uri="{FF2B5EF4-FFF2-40B4-BE49-F238E27FC236}">
                      <a16:creationId xmlns:a16="http://schemas.microsoft.com/office/drawing/2014/main" id="{D3DD3788-5B96-4926-92FB-238873797DC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113">
                  <a:extLst>
                    <a:ext uri="{FF2B5EF4-FFF2-40B4-BE49-F238E27FC236}">
                      <a16:creationId xmlns:a16="http://schemas.microsoft.com/office/drawing/2014/main" id="{A339BAC0-674B-4AAA-986B-3D193C4A9D9C}"/>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grpSp>
      <p:pic>
        <p:nvPicPr>
          <p:cNvPr id="5" name="Picture 4">
            <a:extLst>
              <a:ext uri="{FF2B5EF4-FFF2-40B4-BE49-F238E27FC236}">
                <a16:creationId xmlns:a16="http://schemas.microsoft.com/office/drawing/2014/main" id="{183D4014-281B-41AA-9185-8E44BAC109D7}"/>
              </a:ext>
            </a:extLst>
          </p:cNvPr>
          <p:cNvPicPr>
            <a:picLocks noChangeAspect="1"/>
          </p:cNvPicPr>
          <p:nvPr/>
        </p:nvPicPr>
        <p:blipFill>
          <a:blip r:embed="rId3"/>
          <a:stretch>
            <a:fillRect/>
          </a:stretch>
        </p:blipFill>
        <p:spPr>
          <a:xfrm>
            <a:off x="1190624" y="2114549"/>
            <a:ext cx="10385302" cy="2219325"/>
          </a:xfrm>
          <a:prstGeom prst="rect">
            <a:avLst/>
          </a:prstGeom>
        </p:spPr>
      </p:pic>
    </p:spTree>
    <p:extLst>
      <p:ext uri="{BB962C8B-B14F-4D97-AF65-F5344CB8AC3E}">
        <p14:creationId xmlns:p14="http://schemas.microsoft.com/office/powerpoint/2010/main" val="3983587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 name="组合 126">
            <a:extLst>
              <a:ext uri="{FF2B5EF4-FFF2-40B4-BE49-F238E27FC236}">
                <a16:creationId xmlns:a16="http://schemas.microsoft.com/office/drawing/2014/main" id="{74E13925-83B7-402E-BDFB-59853EA164C2}"/>
              </a:ext>
            </a:extLst>
          </p:cNvPr>
          <p:cNvGrpSpPr/>
          <p:nvPr/>
        </p:nvGrpSpPr>
        <p:grpSpPr>
          <a:xfrm>
            <a:off x="39732" y="5706559"/>
            <a:ext cx="12152268" cy="1151441"/>
            <a:chOff x="-2055784" y="5706558"/>
            <a:chExt cx="12152268" cy="1151441"/>
          </a:xfrm>
        </p:grpSpPr>
        <p:pic>
          <p:nvPicPr>
            <p:cNvPr id="128" name="图片 127">
              <a:extLst>
                <a:ext uri="{FF2B5EF4-FFF2-40B4-BE49-F238E27FC236}">
                  <a16:creationId xmlns:a16="http://schemas.microsoft.com/office/drawing/2014/main" id="{4AA3F734-DAB9-4A4C-89A9-4FF81C2DF0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9" name="图片 128">
              <a:extLst>
                <a:ext uri="{FF2B5EF4-FFF2-40B4-BE49-F238E27FC236}">
                  <a16:creationId xmlns:a16="http://schemas.microsoft.com/office/drawing/2014/main" id="{9FDBF539-0059-48F1-BB8F-00F8B8A35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0" name="图片 129">
              <a:extLst>
                <a:ext uri="{FF2B5EF4-FFF2-40B4-BE49-F238E27FC236}">
                  <a16:creationId xmlns:a16="http://schemas.microsoft.com/office/drawing/2014/main" id="{94B171AE-CDC5-491A-8ACA-59F194BC5DC0}"/>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31" name="图片 130">
              <a:extLst>
                <a:ext uri="{FF2B5EF4-FFF2-40B4-BE49-F238E27FC236}">
                  <a16:creationId xmlns:a16="http://schemas.microsoft.com/office/drawing/2014/main" id="{6B67ECE9-A91A-46D1-B603-458FA1792BE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32" name="图片 131">
              <a:extLst>
                <a:ext uri="{FF2B5EF4-FFF2-40B4-BE49-F238E27FC236}">
                  <a16:creationId xmlns:a16="http://schemas.microsoft.com/office/drawing/2014/main" id="{21ECB382-96A8-42AA-9019-AC5B8D680523}"/>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33" name="图片 132">
              <a:extLst>
                <a:ext uri="{FF2B5EF4-FFF2-40B4-BE49-F238E27FC236}">
                  <a16:creationId xmlns:a16="http://schemas.microsoft.com/office/drawing/2014/main" id="{F33019CE-F292-45D4-9301-41C067973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4" name="图片 133">
              <a:extLst>
                <a:ext uri="{FF2B5EF4-FFF2-40B4-BE49-F238E27FC236}">
                  <a16:creationId xmlns:a16="http://schemas.microsoft.com/office/drawing/2014/main" id="{67BE5451-EFF8-415B-B8FD-B183A5697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4" name="TextBox 33">
            <a:extLst>
              <a:ext uri="{FF2B5EF4-FFF2-40B4-BE49-F238E27FC236}">
                <a16:creationId xmlns:a16="http://schemas.microsoft.com/office/drawing/2014/main" id="{F744BC24-0EFE-1C44-C8C7-7CEDEC5CF880}"/>
              </a:ext>
            </a:extLst>
          </p:cNvPr>
          <p:cNvSpPr txBox="1"/>
          <p:nvPr/>
        </p:nvSpPr>
        <p:spPr>
          <a:xfrm>
            <a:off x="346793" y="285664"/>
            <a:ext cx="11568982" cy="6249512"/>
          </a:xfrm>
          <a:custGeom>
            <a:avLst/>
            <a:gdLst>
              <a:gd name="connsiteX0" fmla="*/ 0 w 11568982"/>
              <a:gd name="connsiteY0" fmla="*/ 1041606 h 6249512"/>
              <a:gd name="connsiteX1" fmla="*/ 1041606 w 11568982"/>
              <a:gd name="connsiteY1" fmla="*/ 0 h 6249512"/>
              <a:gd name="connsiteX2" fmla="*/ 10527376 w 11568982"/>
              <a:gd name="connsiteY2" fmla="*/ 0 h 6249512"/>
              <a:gd name="connsiteX3" fmla="*/ 11568982 w 11568982"/>
              <a:gd name="connsiteY3" fmla="*/ 1041606 h 6249512"/>
              <a:gd name="connsiteX4" fmla="*/ 11568982 w 11568982"/>
              <a:gd name="connsiteY4" fmla="*/ 5207906 h 6249512"/>
              <a:gd name="connsiteX5" fmla="*/ 10527376 w 11568982"/>
              <a:gd name="connsiteY5" fmla="*/ 6249512 h 6249512"/>
              <a:gd name="connsiteX6" fmla="*/ 1041606 w 11568982"/>
              <a:gd name="connsiteY6" fmla="*/ 6249512 h 6249512"/>
              <a:gd name="connsiteX7" fmla="*/ 0 w 11568982"/>
              <a:gd name="connsiteY7" fmla="*/ 5207906 h 6249512"/>
              <a:gd name="connsiteX8" fmla="*/ 0 w 11568982"/>
              <a:gd name="connsiteY8" fmla="*/ 1041606 h 624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982" h="6249512" fill="none" extrusionOk="0">
                <a:moveTo>
                  <a:pt x="0" y="1041606"/>
                </a:moveTo>
                <a:cubicBezTo>
                  <a:pt x="-6357" y="418364"/>
                  <a:pt x="386289" y="-5667"/>
                  <a:pt x="1041606" y="0"/>
                </a:cubicBezTo>
                <a:cubicBezTo>
                  <a:pt x="3370400" y="87592"/>
                  <a:pt x="8366685" y="46549"/>
                  <a:pt x="10527376" y="0"/>
                </a:cubicBezTo>
                <a:cubicBezTo>
                  <a:pt x="11084685" y="-34496"/>
                  <a:pt x="11668246" y="458318"/>
                  <a:pt x="11568982" y="1041606"/>
                </a:cubicBezTo>
                <a:cubicBezTo>
                  <a:pt x="11620466" y="1574438"/>
                  <a:pt x="11669632" y="4157522"/>
                  <a:pt x="11568982" y="5207906"/>
                </a:cubicBezTo>
                <a:cubicBezTo>
                  <a:pt x="11548547" y="5766845"/>
                  <a:pt x="11042457" y="6225317"/>
                  <a:pt x="10527376" y="6249512"/>
                </a:cubicBezTo>
                <a:cubicBezTo>
                  <a:pt x="6737200" y="6083877"/>
                  <a:pt x="5746706" y="6329958"/>
                  <a:pt x="1041606" y="6249512"/>
                </a:cubicBezTo>
                <a:cubicBezTo>
                  <a:pt x="484719" y="6242857"/>
                  <a:pt x="-23591" y="5749729"/>
                  <a:pt x="0" y="5207906"/>
                </a:cubicBezTo>
                <a:cubicBezTo>
                  <a:pt x="-147261" y="3780834"/>
                  <a:pt x="161274" y="2632154"/>
                  <a:pt x="0" y="1041606"/>
                </a:cubicBezTo>
                <a:close/>
              </a:path>
              <a:path w="11568982" h="6249512" stroke="0" extrusionOk="0">
                <a:moveTo>
                  <a:pt x="0" y="1041606"/>
                </a:moveTo>
                <a:cubicBezTo>
                  <a:pt x="-68742" y="434765"/>
                  <a:pt x="496897" y="23443"/>
                  <a:pt x="1041606" y="0"/>
                </a:cubicBezTo>
                <a:cubicBezTo>
                  <a:pt x="5098625" y="165973"/>
                  <a:pt x="6175451" y="17081"/>
                  <a:pt x="10527376" y="0"/>
                </a:cubicBezTo>
                <a:cubicBezTo>
                  <a:pt x="11099799" y="46435"/>
                  <a:pt x="11564575" y="511244"/>
                  <a:pt x="11568982" y="1041606"/>
                </a:cubicBezTo>
                <a:cubicBezTo>
                  <a:pt x="11695366" y="2321934"/>
                  <a:pt x="11480119" y="4769686"/>
                  <a:pt x="11568982" y="5207906"/>
                </a:cubicBezTo>
                <a:cubicBezTo>
                  <a:pt x="11669967" y="5754644"/>
                  <a:pt x="11091769" y="6333170"/>
                  <a:pt x="10527376" y="6249512"/>
                </a:cubicBezTo>
                <a:cubicBezTo>
                  <a:pt x="6735678" y="6375425"/>
                  <a:pt x="5680594" y="6259933"/>
                  <a:pt x="1041606" y="6249512"/>
                </a:cubicBezTo>
                <a:cubicBezTo>
                  <a:pt x="561964" y="6233311"/>
                  <a:pt x="-42314" y="5691532"/>
                  <a:pt x="0" y="5207906"/>
                </a:cubicBezTo>
                <a:cubicBezTo>
                  <a:pt x="54676" y="3933174"/>
                  <a:pt x="-29000" y="1636616"/>
                  <a:pt x="0" y="1041606"/>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128849475">
                  <a:prstGeom prst="roundRect">
                    <a:avLst/>
                  </a:prstGeom>
                  <ask:type>
                    <ask:lineSketchCurved/>
                  </ask:type>
                </ask:lineSketchStyleProps>
              </a:ext>
            </a:extLst>
          </a:ln>
        </p:spPr>
        <p:txBody>
          <a:bodyPr wrap="square">
            <a:spAutoFit/>
          </a:bodyPr>
          <a:lstStyle/>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srgbClr val="202124"/>
              </a:solidFill>
              <a:effectLst/>
              <a:uLnTx/>
              <a:uFillTx/>
              <a:latin typeface="Calibri" panose="020F0502020204030204" pitchFamily="34" charset="0"/>
              <a:ea typeface="+mn-ea"/>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lang="en-US" sz="2800" dirty="0">
              <a:solidFill>
                <a:srgbClr val="202124"/>
              </a:solidFill>
              <a:latin typeface="Calibri" panose="020F0502020204030204" pitchFamily="34" charset="0"/>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srgbClr val="202124"/>
              </a:solidFill>
              <a:effectLst/>
              <a:uLnTx/>
              <a:uFillTx/>
              <a:latin typeface="Calibri" panose="020F0502020204030204" pitchFamily="34" charset="0"/>
              <a:ea typeface="+mn-ea"/>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lang="en-US" sz="2800" dirty="0">
              <a:solidFill>
                <a:srgbClr val="202124"/>
              </a:solidFill>
              <a:latin typeface="Calibri" panose="020F0502020204030204" pitchFamily="34" charset="0"/>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srgbClr val="202124"/>
              </a:solidFill>
              <a:effectLst/>
              <a:uLnTx/>
              <a:uFillTx/>
              <a:latin typeface="Calibri" panose="020F0502020204030204" pitchFamily="34" charset="0"/>
              <a:ea typeface="+mn-ea"/>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lang="en-US" sz="2800" dirty="0">
              <a:solidFill>
                <a:srgbClr val="202124"/>
              </a:solidFill>
              <a:latin typeface="Calibri" panose="020F0502020204030204" pitchFamily="34" charset="0"/>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srgbClr val="202124"/>
              </a:solidFill>
              <a:effectLst/>
              <a:uLnTx/>
              <a:uFillTx/>
              <a:latin typeface="Calibri" panose="020F0502020204030204" pitchFamily="34" charset="0"/>
              <a:ea typeface="+mn-ea"/>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srgbClr val="202124"/>
              </a:solidFill>
              <a:effectLst/>
              <a:uLnTx/>
              <a:uFillTx/>
              <a:latin typeface="Calibri" panose="020F0502020204030204" pitchFamily="34" charset="0"/>
              <a:ea typeface="+mn-ea"/>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lang="en-US" sz="2800" dirty="0">
              <a:solidFill>
                <a:srgbClr val="202124"/>
              </a:solidFill>
              <a:latin typeface="Calibri" panose="020F0502020204030204" pitchFamily="34" charset="0"/>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kumimoji="0" lang="vi-VN" sz="2800" b="0" i="0" u="none" strike="noStrike" kern="1200" cap="none" spc="0" normalizeH="0" baseline="0" noProof="0" dirty="0">
              <a:ln>
                <a:noFill/>
              </a:ln>
              <a:solidFill>
                <a:srgbClr val="202124"/>
              </a:solidFill>
              <a:effectLst/>
              <a:uLnTx/>
              <a:uFillTx/>
              <a:latin typeface="Calibri" panose="020F0502020204030204" pitchFamily="34" charset="0"/>
              <a:ea typeface="+mn-ea"/>
              <a:cs typeface="Calibri" panose="020F0502020204030204" pitchFamily="34" charset="0"/>
            </a:endParaRPr>
          </a:p>
        </p:txBody>
      </p:sp>
      <p:graphicFrame>
        <p:nvGraphicFramePr>
          <p:cNvPr id="2" name="Table 1">
            <a:extLst>
              <a:ext uri="{FF2B5EF4-FFF2-40B4-BE49-F238E27FC236}">
                <a16:creationId xmlns:a16="http://schemas.microsoft.com/office/drawing/2014/main" id="{B0D682BD-CE1A-4C18-B613-5A8583CF23E4}"/>
              </a:ext>
            </a:extLst>
          </p:cNvPr>
          <p:cNvGraphicFramePr>
            <a:graphicFrameLocks noGrp="1"/>
          </p:cNvGraphicFramePr>
          <p:nvPr>
            <p:extLst>
              <p:ext uri="{D42A27DB-BD31-4B8C-83A1-F6EECF244321}">
                <p14:modId xmlns:p14="http://schemas.microsoft.com/office/powerpoint/2010/main" val="306250268"/>
              </p:ext>
            </p:extLst>
          </p:nvPr>
        </p:nvGraphicFramePr>
        <p:xfrm>
          <a:off x="1428750" y="591344"/>
          <a:ext cx="9591675" cy="5026455"/>
        </p:xfrm>
        <a:graphic>
          <a:graphicData uri="http://schemas.openxmlformats.org/drawingml/2006/table">
            <a:tbl>
              <a:tblPr firstRow="1" firstCol="1" bandRow="1">
                <a:tableStyleId>{00A15C55-8517-42AA-B614-E9B94910E393}</a:tableStyleId>
              </a:tblPr>
              <a:tblGrid>
                <a:gridCol w="2238375">
                  <a:extLst>
                    <a:ext uri="{9D8B030D-6E8A-4147-A177-3AD203B41FA5}">
                      <a16:colId xmlns:a16="http://schemas.microsoft.com/office/drawing/2014/main" val="2886932521"/>
                    </a:ext>
                  </a:extLst>
                </a:gridCol>
                <a:gridCol w="2905125">
                  <a:extLst>
                    <a:ext uri="{9D8B030D-6E8A-4147-A177-3AD203B41FA5}">
                      <a16:colId xmlns:a16="http://schemas.microsoft.com/office/drawing/2014/main" val="4019492879"/>
                    </a:ext>
                  </a:extLst>
                </a:gridCol>
                <a:gridCol w="4448175">
                  <a:extLst>
                    <a:ext uri="{9D8B030D-6E8A-4147-A177-3AD203B41FA5}">
                      <a16:colId xmlns:a16="http://schemas.microsoft.com/office/drawing/2014/main" val="4122237899"/>
                    </a:ext>
                  </a:extLst>
                </a:gridCol>
              </a:tblGrid>
              <a:tr h="663915">
                <a:tc>
                  <a:txBody>
                    <a:bodyPr/>
                    <a:lstStyle/>
                    <a:p>
                      <a:pPr marL="0" marR="0" algn="ctr">
                        <a:spcBef>
                          <a:spcPts val="0"/>
                        </a:spcBef>
                        <a:spcAft>
                          <a:spcPts val="0"/>
                        </a:spcAft>
                      </a:pPr>
                      <a:r>
                        <a:rPr lang="en-US" sz="2800" dirty="0" err="1">
                          <a:solidFill>
                            <a:srgbClr val="002060"/>
                          </a:solidFill>
                          <a:effectLst/>
                          <a:latin typeface="Calibri" panose="020F0502020204030204" pitchFamily="34" charset="0"/>
                          <a:cs typeface="Calibri" panose="020F0502020204030204" pitchFamily="34" charset="0"/>
                        </a:rPr>
                        <a:t>Bữa</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ăn</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dirty="0" err="1">
                          <a:solidFill>
                            <a:srgbClr val="002060"/>
                          </a:solidFill>
                          <a:effectLst/>
                          <a:latin typeface="Calibri" panose="020F0502020204030204" pitchFamily="34" charset="0"/>
                          <a:cs typeface="Calibri" panose="020F0502020204030204" pitchFamily="34" charset="0"/>
                        </a:rPr>
                        <a:t>Thời</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gian</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dirty="0" err="1">
                          <a:solidFill>
                            <a:srgbClr val="002060"/>
                          </a:solidFill>
                          <a:effectLst/>
                          <a:latin typeface="Calibri" panose="020F0502020204030204" pitchFamily="34" charset="0"/>
                          <a:cs typeface="Calibri" panose="020F0502020204030204" pitchFamily="34" charset="0"/>
                        </a:rPr>
                        <a:t>Tên</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thức</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ăn</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đồ</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uống</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844813"/>
                  </a:ext>
                </a:extLst>
              </a:tr>
              <a:tr h="663915">
                <a:tc>
                  <a:txBody>
                    <a:bodyPr/>
                    <a:lstStyle/>
                    <a:p>
                      <a:pPr marL="0" marR="0" algn="just">
                        <a:spcBef>
                          <a:spcPts val="0"/>
                        </a:spcBef>
                        <a:spcAft>
                          <a:spcPts val="0"/>
                        </a:spcAft>
                      </a:pPr>
                      <a:r>
                        <a:rPr lang="en-US" sz="2800" dirty="0" err="1">
                          <a:solidFill>
                            <a:srgbClr val="002060"/>
                          </a:solidFill>
                          <a:effectLst/>
                          <a:latin typeface="Calibri" panose="020F0502020204030204" pitchFamily="34" charset="0"/>
                          <a:cs typeface="Calibri" panose="020F0502020204030204" pitchFamily="34" charset="0"/>
                        </a:rPr>
                        <a:t>Sáng</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a:solidFill>
                            <a:srgbClr val="002060"/>
                          </a:solidFill>
                          <a:effectLst/>
                          <a:latin typeface="Calibri" panose="020F0502020204030204" pitchFamily="34" charset="0"/>
                          <a:cs typeface="Calibri" panose="020F0502020204030204" pitchFamily="34" charset="0"/>
                        </a:rPr>
                        <a:t>6-7 giờ</a:t>
                      </a:r>
                      <a:endParaRPr lang="en-US" sz="280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a:solidFill>
                            <a:srgbClr val="002060"/>
                          </a:solidFill>
                          <a:effectLst/>
                          <a:latin typeface="Calibri" panose="020F0502020204030204" pitchFamily="34" charset="0"/>
                          <a:cs typeface="Calibri" panose="020F0502020204030204" pitchFamily="34" charset="0"/>
                        </a:rPr>
                        <a:t>Cháo, hay: mì, bún, phở</a:t>
                      </a:r>
                      <a:endParaRPr lang="en-US" sz="280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8086932"/>
                  </a:ext>
                </a:extLst>
              </a:tr>
              <a:tr h="1327830">
                <a:tc>
                  <a:txBody>
                    <a:bodyPr/>
                    <a:lstStyle/>
                    <a:p>
                      <a:pPr marL="0" marR="0" algn="just">
                        <a:spcBef>
                          <a:spcPts val="0"/>
                        </a:spcBef>
                        <a:spcAft>
                          <a:spcPts val="0"/>
                        </a:spcAft>
                      </a:pPr>
                      <a:r>
                        <a:rPr lang="en-US" sz="2800" dirty="0" err="1">
                          <a:solidFill>
                            <a:srgbClr val="002060"/>
                          </a:solidFill>
                          <a:effectLst/>
                          <a:latin typeface="Calibri" panose="020F0502020204030204" pitchFamily="34" charset="0"/>
                          <a:cs typeface="Calibri" panose="020F0502020204030204" pitchFamily="34" charset="0"/>
                        </a:rPr>
                        <a:t>Trưa</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dirty="0">
                          <a:solidFill>
                            <a:srgbClr val="002060"/>
                          </a:solidFill>
                          <a:effectLst/>
                          <a:latin typeface="Calibri" panose="020F0502020204030204" pitchFamily="34" charset="0"/>
                          <a:cs typeface="Calibri" panose="020F0502020204030204" pitchFamily="34" charset="0"/>
                        </a:rPr>
                        <a:t>11-12 </a:t>
                      </a:r>
                      <a:r>
                        <a:rPr lang="en-US" sz="2800" dirty="0" err="1">
                          <a:solidFill>
                            <a:srgbClr val="002060"/>
                          </a:solidFill>
                          <a:effectLst/>
                          <a:latin typeface="Calibri" panose="020F0502020204030204" pitchFamily="34" charset="0"/>
                          <a:cs typeface="Calibri" panose="020F0502020204030204" pitchFamily="34" charset="0"/>
                        </a:rPr>
                        <a:t>giờ</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dirty="0" err="1">
                          <a:solidFill>
                            <a:srgbClr val="002060"/>
                          </a:solidFill>
                          <a:effectLst/>
                          <a:latin typeface="Calibri" panose="020F0502020204030204" pitchFamily="34" charset="0"/>
                          <a:cs typeface="Calibri" panose="020F0502020204030204" pitchFamily="34" charset="0"/>
                        </a:rPr>
                        <a:t>Cơm</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thịt</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luộc</a:t>
                      </a:r>
                      <a:r>
                        <a:rPr lang="en-US" sz="2800" dirty="0">
                          <a:solidFill>
                            <a:srgbClr val="002060"/>
                          </a:solidFill>
                          <a:effectLst/>
                          <a:latin typeface="Calibri" panose="020F0502020204030204" pitchFamily="34" charset="0"/>
                          <a:cs typeface="Calibri" panose="020F0502020204030204" pitchFamily="34" charset="0"/>
                        </a:rPr>
                        <a:t>, hay </a:t>
                      </a:r>
                      <a:r>
                        <a:rPr lang="en-US" sz="2800" dirty="0" err="1">
                          <a:solidFill>
                            <a:srgbClr val="002060"/>
                          </a:solidFill>
                          <a:effectLst/>
                          <a:latin typeface="Calibri" panose="020F0502020204030204" pitchFamily="34" charset="0"/>
                          <a:cs typeface="Calibri" panose="020F0502020204030204" pitchFamily="34" charset="0"/>
                        </a:rPr>
                        <a:t>kho</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xào</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canh</a:t>
                      </a:r>
                      <a:endParaRPr lang="en-US" sz="2800" dirty="0">
                        <a:solidFill>
                          <a:srgbClr val="002060"/>
                        </a:solidFill>
                        <a:effectLst/>
                        <a:latin typeface="Calibri" panose="020F0502020204030204" pitchFamily="34" charset="0"/>
                        <a:cs typeface="Calibri" panose="020F0502020204030204" pitchFamily="34" charset="0"/>
                      </a:endParaRPr>
                    </a:p>
                    <a:p>
                      <a:pPr marL="0" marR="0" algn="just">
                        <a:spcBef>
                          <a:spcPts val="0"/>
                        </a:spcBef>
                        <a:spcAft>
                          <a:spcPts val="0"/>
                        </a:spcAft>
                      </a:pPr>
                      <a:r>
                        <a:rPr lang="en-US" sz="2800" dirty="0">
                          <a:solidFill>
                            <a:srgbClr val="002060"/>
                          </a:solidFill>
                          <a:effectLst/>
                          <a:latin typeface="Calibri" panose="020F0502020204030204" pitchFamily="34" charset="0"/>
                          <a:cs typeface="Calibri" panose="020F0502020204030204" pitchFamily="34" charset="0"/>
                        </a:rPr>
                        <a:t>Hay </a:t>
                      </a:r>
                      <a:r>
                        <a:rPr lang="en-US" sz="2800" dirty="0" err="1">
                          <a:solidFill>
                            <a:srgbClr val="002060"/>
                          </a:solidFill>
                          <a:effectLst/>
                          <a:latin typeface="Calibri" panose="020F0502020204030204" pitchFamily="34" charset="0"/>
                          <a:cs typeface="Calibri" panose="020F0502020204030204" pitchFamily="34" charset="0"/>
                        </a:rPr>
                        <a:t>phở</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bún</a:t>
                      </a:r>
                      <a:endParaRPr lang="en-US" sz="2800" dirty="0">
                        <a:solidFill>
                          <a:srgbClr val="002060"/>
                        </a:solidFill>
                        <a:effectLst/>
                        <a:latin typeface="Calibri" panose="020F0502020204030204" pitchFamily="34" charset="0"/>
                        <a:cs typeface="Calibri" panose="020F0502020204030204" pitchFamily="34" charset="0"/>
                      </a:endParaRPr>
                    </a:p>
                    <a:p>
                      <a:pPr marL="0" marR="0" algn="just">
                        <a:spcBef>
                          <a:spcPts val="0"/>
                        </a:spcBef>
                        <a:spcAft>
                          <a:spcPts val="0"/>
                        </a:spcAft>
                      </a:pPr>
                      <a:r>
                        <a:rPr lang="en-US" sz="2800" dirty="0" err="1">
                          <a:solidFill>
                            <a:srgbClr val="002060"/>
                          </a:solidFill>
                          <a:effectLst/>
                          <a:latin typeface="Calibri" panose="020F0502020204030204" pitchFamily="34" charset="0"/>
                          <a:cs typeface="Calibri" panose="020F0502020204030204" pitchFamily="34" charset="0"/>
                        </a:rPr>
                        <a:t>Hoa</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quả</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tráng</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miệng</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278948"/>
                  </a:ext>
                </a:extLst>
              </a:tr>
              <a:tr h="1327830">
                <a:tc>
                  <a:txBody>
                    <a:bodyPr/>
                    <a:lstStyle/>
                    <a:p>
                      <a:pPr marL="0" marR="0" algn="just">
                        <a:spcBef>
                          <a:spcPts val="0"/>
                        </a:spcBef>
                        <a:spcAft>
                          <a:spcPts val="0"/>
                        </a:spcAft>
                      </a:pPr>
                      <a:r>
                        <a:rPr lang="en-US" sz="2800">
                          <a:solidFill>
                            <a:srgbClr val="002060"/>
                          </a:solidFill>
                          <a:effectLst/>
                          <a:latin typeface="Calibri" panose="020F0502020204030204" pitchFamily="34" charset="0"/>
                          <a:cs typeface="Calibri" panose="020F0502020204030204" pitchFamily="34" charset="0"/>
                        </a:rPr>
                        <a:t>Tối</a:t>
                      </a:r>
                      <a:endParaRPr lang="en-US" sz="280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a:solidFill>
                            <a:srgbClr val="002060"/>
                          </a:solidFill>
                          <a:effectLst/>
                          <a:latin typeface="Calibri" panose="020F0502020204030204" pitchFamily="34" charset="0"/>
                          <a:cs typeface="Calibri" panose="020F0502020204030204" pitchFamily="34" charset="0"/>
                        </a:rPr>
                        <a:t>18-19 giờ</a:t>
                      </a:r>
                      <a:endParaRPr lang="en-US" sz="280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dirty="0" err="1">
                          <a:solidFill>
                            <a:srgbClr val="002060"/>
                          </a:solidFill>
                          <a:effectLst/>
                          <a:latin typeface="Calibri" panose="020F0502020204030204" pitchFamily="34" charset="0"/>
                          <a:cs typeface="Calibri" panose="020F0502020204030204" pitchFamily="34" charset="0"/>
                        </a:rPr>
                        <a:t>Cơm</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canh</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các</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loại</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rau</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củ</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thịt</a:t>
                      </a:r>
                      <a:r>
                        <a:rPr lang="en-US" sz="2800" dirty="0">
                          <a:solidFill>
                            <a:srgbClr val="002060"/>
                          </a:solidFill>
                          <a:effectLst/>
                          <a:latin typeface="Calibri" panose="020F0502020204030204" pitchFamily="34" charset="0"/>
                          <a:cs typeface="Calibri" panose="020F0502020204030204" pitchFamily="34" charset="0"/>
                        </a:rPr>
                        <a:t> hay </a:t>
                      </a:r>
                      <a:r>
                        <a:rPr lang="en-US" sz="2800" dirty="0" err="1">
                          <a:solidFill>
                            <a:srgbClr val="002060"/>
                          </a:solidFill>
                          <a:effectLst/>
                          <a:latin typeface="Calibri" panose="020F0502020204030204" pitchFamily="34" charset="0"/>
                          <a:cs typeface="Calibri" panose="020F0502020204030204" pitchFamily="34" charset="0"/>
                        </a:rPr>
                        <a:t>cá</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hoa</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quả</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tráng</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miệng</a:t>
                      </a:r>
                      <a:r>
                        <a:rPr lang="en-US" sz="2800" dirty="0">
                          <a:solidFill>
                            <a:srgbClr val="002060"/>
                          </a:solidFill>
                          <a:effectLst/>
                          <a:latin typeface="Calibri" panose="020F0502020204030204" pitchFamily="34" charset="0"/>
                          <a:cs typeface="Calibri" panose="020F0502020204030204" pitchFamily="34" charset="0"/>
                        </a:rPr>
                        <a:t> </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2184640"/>
                  </a:ext>
                </a:extLst>
              </a:tr>
              <a:tr h="663915">
                <a:tc>
                  <a:txBody>
                    <a:bodyPr/>
                    <a:lstStyle/>
                    <a:p>
                      <a:pPr marL="0" marR="0" algn="just">
                        <a:spcBef>
                          <a:spcPts val="0"/>
                        </a:spcBef>
                        <a:spcAft>
                          <a:spcPts val="0"/>
                        </a:spcAft>
                      </a:pPr>
                      <a:r>
                        <a:rPr lang="en-US" sz="2800">
                          <a:solidFill>
                            <a:srgbClr val="002060"/>
                          </a:solidFill>
                          <a:effectLst/>
                          <a:latin typeface="Calibri" panose="020F0502020204030204" pitchFamily="34" charset="0"/>
                          <a:cs typeface="Calibri" panose="020F0502020204030204" pitchFamily="34" charset="0"/>
                        </a:rPr>
                        <a:t>…</a:t>
                      </a:r>
                      <a:endParaRPr lang="en-US" sz="280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a:solidFill>
                            <a:srgbClr val="002060"/>
                          </a:solidFill>
                          <a:effectLst/>
                          <a:latin typeface="Calibri" panose="020F0502020204030204" pitchFamily="34" charset="0"/>
                          <a:cs typeface="Calibri" panose="020F0502020204030204" pitchFamily="34" charset="0"/>
                        </a:rPr>
                        <a:t>…</a:t>
                      </a:r>
                      <a:endParaRPr lang="en-US" sz="280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dirty="0">
                          <a:solidFill>
                            <a:srgbClr val="002060"/>
                          </a:solidFill>
                          <a:effectLst/>
                          <a:latin typeface="Calibri" panose="020F0502020204030204" pitchFamily="34" charset="0"/>
                          <a:cs typeface="Calibri" panose="020F0502020204030204" pitchFamily="34" charset="0"/>
                        </a:rPr>
                        <a:t>…</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378810"/>
                  </a:ext>
                </a:extLst>
              </a:tr>
            </a:tbl>
          </a:graphicData>
        </a:graphic>
      </p:graphicFrame>
    </p:spTree>
    <p:extLst>
      <p:ext uri="{BB962C8B-B14F-4D97-AF65-F5344CB8AC3E}">
        <p14:creationId xmlns:p14="http://schemas.microsoft.com/office/powerpoint/2010/main" val="358435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12" name="图片 11">
            <a:extLst>
              <a:ext uri="{FF2B5EF4-FFF2-40B4-BE49-F238E27FC236}">
                <a16:creationId xmlns:a16="http://schemas.microsoft.com/office/drawing/2014/main" id="{5EFAA803-2111-4356-8141-FBBDEE1C7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697" y="2934402"/>
            <a:ext cx="7878274" cy="3856812"/>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a:extLst>
              <a:ext uri="{FF2B5EF4-FFF2-40B4-BE49-F238E27FC236}">
                <a16:creationId xmlns:a16="http://schemas.microsoft.com/office/drawing/2014/main" id="{7B30B7D0-77C1-42F6-BC40-6A898E984A53}"/>
              </a:ext>
            </a:extLst>
          </p:cNvPr>
          <p:cNvPicPr>
            <a:picLocks noChangeAspect="1"/>
          </p:cNvPicPr>
          <p:nvPr/>
        </p:nvPicPr>
        <p:blipFill>
          <a:blip r:embed="rId13"/>
          <a:stretch>
            <a:fillRect/>
          </a:stretch>
        </p:blipFill>
        <p:spPr>
          <a:xfrm>
            <a:off x="2515056" y="912013"/>
            <a:ext cx="7047587" cy="2328874"/>
          </a:xfrm>
          <a:prstGeom prst="rect">
            <a:avLst/>
          </a:prstGeom>
        </p:spPr>
      </p:pic>
    </p:spTree>
    <p:extLst>
      <p:ext uri="{BB962C8B-B14F-4D97-AF65-F5344CB8AC3E}">
        <p14:creationId xmlns:p14="http://schemas.microsoft.com/office/powerpoint/2010/main" val="735449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5C2598F6-10B6-42EF-8D6B-878B99185510}"/>
              </a:ext>
            </a:extLst>
          </p:cNvPr>
          <p:cNvGrpSpPr/>
          <p:nvPr/>
        </p:nvGrpSpPr>
        <p:grpSpPr>
          <a:xfrm>
            <a:off x="39732" y="5706559"/>
            <a:ext cx="12152268" cy="1151441"/>
            <a:chOff x="-2055784" y="5706558"/>
            <a:chExt cx="12152268" cy="1151441"/>
          </a:xfrm>
        </p:grpSpPr>
        <p:pic>
          <p:nvPicPr>
            <p:cNvPr id="8" name="图片 7">
              <a:extLst>
                <a:ext uri="{FF2B5EF4-FFF2-40B4-BE49-F238E27FC236}">
                  <a16:creationId xmlns:a16="http://schemas.microsoft.com/office/drawing/2014/main" id="{418BD841-A0A5-494E-97A3-6B533AD0B3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9" name="图片 8">
              <a:extLst>
                <a:ext uri="{FF2B5EF4-FFF2-40B4-BE49-F238E27FC236}">
                  <a16:creationId xmlns:a16="http://schemas.microsoft.com/office/drawing/2014/main" id="{CA7AD538-E775-499A-944B-D5D711A81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0" name="图片 9">
              <a:extLst>
                <a:ext uri="{FF2B5EF4-FFF2-40B4-BE49-F238E27FC236}">
                  <a16:creationId xmlns:a16="http://schemas.microsoft.com/office/drawing/2014/main" id="{08D982D9-0A94-40A6-B8CE-03E9A1F521FD}"/>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1" name="图片 10">
              <a:extLst>
                <a:ext uri="{FF2B5EF4-FFF2-40B4-BE49-F238E27FC236}">
                  <a16:creationId xmlns:a16="http://schemas.microsoft.com/office/drawing/2014/main" id="{2DA4681F-CDF1-4A05-B110-2D615D4208F4}"/>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2" name="图片 11">
              <a:extLst>
                <a:ext uri="{FF2B5EF4-FFF2-40B4-BE49-F238E27FC236}">
                  <a16:creationId xmlns:a16="http://schemas.microsoft.com/office/drawing/2014/main" id="{3D3945F5-9127-49A3-8A1E-BA6F7EF0C1A5}"/>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3" name="图片 12">
              <a:extLst>
                <a:ext uri="{FF2B5EF4-FFF2-40B4-BE49-F238E27FC236}">
                  <a16:creationId xmlns:a16="http://schemas.microsoft.com/office/drawing/2014/main" id="{7EFC36B8-DA3D-4870-AC71-D972980AA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4" name="图片 13">
              <a:extLst>
                <a:ext uri="{FF2B5EF4-FFF2-40B4-BE49-F238E27FC236}">
                  <a16:creationId xmlns:a16="http://schemas.microsoft.com/office/drawing/2014/main" id="{B11E13AA-1E08-48CA-A5DF-0030AE5EE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7" name="Rectangle: Rounded Corners 16">
            <a:extLst>
              <a:ext uri="{FF2B5EF4-FFF2-40B4-BE49-F238E27FC236}">
                <a16:creationId xmlns:a16="http://schemas.microsoft.com/office/drawing/2014/main" id="{BB905362-498F-D054-AA7C-64656B05D558}"/>
              </a:ext>
            </a:extLst>
          </p:cNvPr>
          <p:cNvSpPr/>
          <p:nvPr/>
        </p:nvSpPr>
        <p:spPr>
          <a:xfrm>
            <a:off x="228600" y="392954"/>
            <a:ext cx="11620500" cy="816721"/>
          </a:xfrm>
          <a:custGeom>
            <a:avLst/>
            <a:gdLst>
              <a:gd name="connsiteX0" fmla="*/ 0 w 11620500"/>
              <a:gd name="connsiteY0" fmla="*/ 136123 h 816721"/>
              <a:gd name="connsiteX1" fmla="*/ 136123 w 11620500"/>
              <a:gd name="connsiteY1" fmla="*/ 0 h 816721"/>
              <a:gd name="connsiteX2" fmla="*/ 11484377 w 11620500"/>
              <a:gd name="connsiteY2" fmla="*/ 0 h 816721"/>
              <a:gd name="connsiteX3" fmla="*/ 11620500 w 11620500"/>
              <a:gd name="connsiteY3" fmla="*/ 136123 h 816721"/>
              <a:gd name="connsiteX4" fmla="*/ 11620500 w 11620500"/>
              <a:gd name="connsiteY4" fmla="*/ 680598 h 816721"/>
              <a:gd name="connsiteX5" fmla="*/ 11484377 w 11620500"/>
              <a:gd name="connsiteY5" fmla="*/ 816721 h 816721"/>
              <a:gd name="connsiteX6" fmla="*/ 136123 w 11620500"/>
              <a:gd name="connsiteY6" fmla="*/ 816721 h 816721"/>
              <a:gd name="connsiteX7" fmla="*/ 0 w 11620500"/>
              <a:gd name="connsiteY7" fmla="*/ 680598 h 816721"/>
              <a:gd name="connsiteX8" fmla="*/ 0 w 11620500"/>
              <a:gd name="connsiteY8" fmla="*/ 136123 h 81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00" h="816721" fill="none" extrusionOk="0">
                <a:moveTo>
                  <a:pt x="0" y="136123"/>
                </a:moveTo>
                <a:cubicBezTo>
                  <a:pt x="-660" y="72701"/>
                  <a:pt x="61640" y="12522"/>
                  <a:pt x="136123" y="0"/>
                </a:cubicBezTo>
                <a:cubicBezTo>
                  <a:pt x="3220723" y="-123866"/>
                  <a:pt x="9388788" y="81108"/>
                  <a:pt x="11484377" y="0"/>
                </a:cubicBezTo>
                <a:cubicBezTo>
                  <a:pt x="11565992" y="-9890"/>
                  <a:pt x="11619103" y="61059"/>
                  <a:pt x="11620500" y="136123"/>
                </a:cubicBezTo>
                <a:cubicBezTo>
                  <a:pt x="11618419" y="317626"/>
                  <a:pt x="11669023" y="544710"/>
                  <a:pt x="11620500" y="680598"/>
                </a:cubicBezTo>
                <a:cubicBezTo>
                  <a:pt x="11625568" y="742320"/>
                  <a:pt x="11564350" y="825418"/>
                  <a:pt x="11484377" y="816721"/>
                </a:cubicBezTo>
                <a:cubicBezTo>
                  <a:pt x="9111188" y="798866"/>
                  <a:pt x="2001731" y="707377"/>
                  <a:pt x="136123" y="816721"/>
                </a:cubicBezTo>
                <a:cubicBezTo>
                  <a:pt x="62076" y="813900"/>
                  <a:pt x="997" y="757638"/>
                  <a:pt x="0" y="680598"/>
                </a:cubicBezTo>
                <a:cubicBezTo>
                  <a:pt x="-35557" y="488381"/>
                  <a:pt x="-22606" y="225231"/>
                  <a:pt x="0" y="136123"/>
                </a:cubicBezTo>
                <a:close/>
              </a:path>
              <a:path w="11620500" h="816721" stroke="0" extrusionOk="0">
                <a:moveTo>
                  <a:pt x="0" y="136123"/>
                </a:moveTo>
                <a:cubicBezTo>
                  <a:pt x="5697" y="61280"/>
                  <a:pt x="56146" y="9530"/>
                  <a:pt x="136123" y="0"/>
                </a:cubicBezTo>
                <a:cubicBezTo>
                  <a:pt x="1430071" y="96512"/>
                  <a:pt x="6405891" y="-165548"/>
                  <a:pt x="11484377" y="0"/>
                </a:cubicBezTo>
                <a:cubicBezTo>
                  <a:pt x="11561507" y="49"/>
                  <a:pt x="11624269" y="61559"/>
                  <a:pt x="11620500" y="136123"/>
                </a:cubicBezTo>
                <a:cubicBezTo>
                  <a:pt x="11583144" y="322583"/>
                  <a:pt x="11583428" y="575104"/>
                  <a:pt x="11620500" y="680598"/>
                </a:cubicBezTo>
                <a:cubicBezTo>
                  <a:pt x="11622272" y="746254"/>
                  <a:pt x="11568765" y="812552"/>
                  <a:pt x="11484377" y="816721"/>
                </a:cubicBezTo>
                <a:cubicBezTo>
                  <a:pt x="6332993" y="978433"/>
                  <a:pt x="2699171" y="960343"/>
                  <a:pt x="136123" y="816721"/>
                </a:cubicBezTo>
                <a:cubicBezTo>
                  <a:pt x="69241" y="812340"/>
                  <a:pt x="10278" y="751360"/>
                  <a:pt x="0" y="680598"/>
                </a:cubicBezTo>
                <a:cubicBezTo>
                  <a:pt x="-23167" y="415146"/>
                  <a:pt x="41951" y="394915"/>
                  <a:pt x="0" y="136123"/>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en-US" sz="2800" b="1" dirty="0">
                <a:solidFill>
                  <a:prstClr val="black"/>
                </a:solidFill>
                <a:latin typeface="Calibri" panose="020F0502020204030204" pitchFamily="34" charset="0"/>
                <a:cs typeface="Calibri" panose="020F0502020204030204" pitchFamily="34" charset="0"/>
              </a:rPr>
              <a:t>3. </a:t>
            </a:r>
            <a:r>
              <a:rPr lang="vi-VN" sz="2800" b="1" dirty="0">
                <a:solidFill>
                  <a:prstClr val="black"/>
                </a:solidFill>
                <a:latin typeface="Calibri" panose="020F0502020204030204" pitchFamily="34" charset="0"/>
                <a:cs typeface="Calibri" panose="020F0502020204030204" pitchFamily="34" charset="0"/>
              </a:rPr>
              <a:t>Em sẽ nói điều gì với các bạn trong những tình huống dưới đây? Vì sao?</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B0A3D41-D454-4EBF-BF72-BA58E6E120C8}"/>
              </a:ext>
            </a:extLst>
          </p:cNvPr>
          <p:cNvPicPr>
            <a:picLocks noChangeAspect="1"/>
          </p:cNvPicPr>
          <p:nvPr/>
        </p:nvPicPr>
        <p:blipFill>
          <a:blip r:embed="rId7"/>
          <a:stretch>
            <a:fillRect/>
          </a:stretch>
        </p:blipFill>
        <p:spPr>
          <a:xfrm>
            <a:off x="204787" y="1890713"/>
            <a:ext cx="4666565" cy="2814637"/>
          </a:xfrm>
          <a:prstGeom prst="rect">
            <a:avLst/>
          </a:prstGeom>
        </p:spPr>
      </p:pic>
      <p:pic>
        <p:nvPicPr>
          <p:cNvPr id="5" name="Picture 4">
            <a:extLst>
              <a:ext uri="{FF2B5EF4-FFF2-40B4-BE49-F238E27FC236}">
                <a16:creationId xmlns:a16="http://schemas.microsoft.com/office/drawing/2014/main" id="{0B0A4BD8-0F2C-45E4-93F2-2BB2EDEAB7C8}"/>
              </a:ext>
            </a:extLst>
          </p:cNvPr>
          <p:cNvPicPr>
            <a:picLocks noChangeAspect="1"/>
          </p:cNvPicPr>
          <p:nvPr/>
        </p:nvPicPr>
        <p:blipFill>
          <a:blip r:embed="rId8"/>
          <a:stretch>
            <a:fillRect/>
          </a:stretch>
        </p:blipFill>
        <p:spPr>
          <a:xfrm>
            <a:off x="5010150" y="1889820"/>
            <a:ext cx="6638925" cy="2865943"/>
          </a:xfrm>
          <a:prstGeom prst="rect">
            <a:avLst/>
          </a:prstGeom>
        </p:spPr>
      </p:pic>
    </p:spTree>
    <p:extLst>
      <p:ext uri="{BB962C8B-B14F-4D97-AF65-F5344CB8AC3E}">
        <p14:creationId xmlns:p14="http://schemas.microsoft.com/office/powerpoint/2010/main" val="380781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E0A1BF0-4905-7C3D-CE4B-FEC92ECB3FA7}"/>
              </a:ext>
            </a:extLst>
          </p:cNvPr>
          <p:cNvGrpSpPr/>
          <p:nvPr/>
        </p:nvGrpSpPr>
        <p:grpSpPr>
          <a:xfrm>
            <a:off x="0" y="-679592"/>
            <a:ext cx="12197645" cy="7544849"/>
            <a:chOff x="-8467" y="-1030274"/>
            <a:chExt cx="18296467" cy="11317274"/>
          </a:xfrm>
        </p:grpSpPr>
        <p:pic>
          <p:nvPicPr>
            <p:cNvPr id="6" name="Picture 5">
              <a:extLst>
                <a:ext uri="{FF2B5EF4-FFF2-40B4-BE49-F238E27FC236}">
                  <a16:creationId xmlns:a16="http://schemas.microsoft.com/office/drawing/2014/main" id="{2E6214CB-620F-D2AB-1F0F-528A456B0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7" name="Picture 6">
              <a:extLst>
                <a:ext uri="{FF2B5EF4-FFF2-40B4-BE49-F238E27FC236}">
                  <a16:creationId xmlns:a16="http://schemas.microsoft.com/office/drawing/2014/main" id="{BF163B02-9744-E3D6-ABD3-38779180272F}"/>
                </a:ext>
              </a:extLst>
            </p:cNvPr>
            <p:cNvPicPr>
              <a:picLocks noChangeAspect="1"/>
            </p:cNvPicPr>
            <p:nvPr/>
          </p:nvPicPr>
          <p:blipFill rotWithShape="1">
            <a:blip r:embed="rId3">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9" name="Picture 8">
            <a:extLst>
              <a:ext uri="{FF2B5EF4-FFF2-40B4-BE49-F238E27FC236}">
                <a16:creationId xmlns:a16="http://schemas.microsoft.com/office/drawing/2014/main" id="{9F54E660-E145-E9F3-E788-45395BCA25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383" y="3552450"/>
            <a:ext cx="2364068" cy="2936731"/>
          </a:xfrm>
          <a:prstGeom prst="rect">
            <a:avLst/>
          </a:prstGeom>
        </p:spPr>
      </p:pic>
      <p:pic>
        <p:nvPicPr>
          <p:cNvPr id="10" name="Picture 9">
            <a:extLst>
              <a:ext uri="{FF2B5EF4-FFF2-40B4-BE49-F238E27FC236}">
                <a16:creationId xmlns:a16="http://schemas.microsoft.com/office/drawing/2014/main" id="{8CAD1146-6DF6-672E-CA3B-6D4F880100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412292" y="3236073"/>
            <a:ext cx="2535713" cy="3149955"/>
          </a:xfrm>
          <a:prstGeom prst="rect">
            <a:avLst/>
          </a:prstGeom>
        </p:spPr>
      </p:pic>
      <p:sp>
        <p:nvSpPr>
          <p:cNvPr id="3" name="TextBox 2">
            <a:extLst>
              <a:ext uri="{FF2B5EF4-FFF2-40B4-BE49-F238E27FC236}">
                <a16:creationId xmlns:a16="http://schemas.microsoft.com/office/drawing/2014/main" id="{6E89717D-0C4B-4D90-0B4A-C78F5EBB2024}"/>
              </a:ext>
            </a:extLst>
          </p:cNvPr>
          <p:cNvSpPr txBox="1"/>
          <p:nvPr/>
        </p:nvSpPr>
        <p:spPr>
          <a:xfrm>
            <a:off x="696275" y="1124858"/>
            <a:ext cx="10799451" cy="2145268"/>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algn="just" defTabSz="609630"/>
            <a:r>
              <a:rPr lang="en-US" sz="4000" dirty="0">
                <a:solidFill>
                  <a:prstClr val="black"/>
                </a:solidFill>
                <a:latin typeface="Calibri"/>
              </a:rPr>
              <a:t>K</a:t>
            </a:r>
            <a:r>
              <a:rPr lang="vi-VN" sz="4000" dirty="0">
                <a:solidFill>
                  <a:prstClr val="black"/>
                </a:solidFill>
                <a:latin typeface="Calibri"/>
              </a:rPr>
              <a:t>huyên bạn không nên ăn hoa quả khi chưa rửa sạch, dễ nhiễm khuẩn hay dính thuốc bảo vệ thực vật làm đau bụng ,ngộ độc thức ăn</a:t>
            </a:r>
            <a:endParaRPr lang="en-US" sz="4000" i="1" dirty="0">
              <a:solidFill>
                <a:prstClr val="black"/>
              </a:solidFill>
              <a:latin typeface="Calibri"/>
            </a:endParaRPr>
          </a:p>
        </p:txBody>
      </p:sp>
      <p:sp>
        <p:nvSpPr>
          <p:cNvPr id="4" name="TextBox 3">
            <a:extLst>
              <a:ext uri="{FF2B5EF4-FFF2-40B4-BE49-F238E27FC236}">
                <a16:creationId xmlns:a16="http://schemas.microsoft.com/office/drawing/2014/main" id="{9268D248-AC07-8C52-157E-AC7C32A049D9}"/>
              </a:ext>
            </a:extLst>
          </p:cNvPr>
          <p:cNvSpPr txBox="1"/>
          <p:nvPr/>
        </p:nvSpPr>
        <p:spPr>
          <a:xfrm>
            <a:off x="1168400" y="-99092"/>
            <a:ext cx="9245600" cy="830997"/>
          </a:xfrm>
          <a:prstGeom prst="rect">
            <a:avLst/>
          </a:prstGeom>
          <a:noFill/>
        </p:spPr>
        <p:txBody>
          <a:bodyPr wrap="square" rtlCol="0">
            <a:spAutoFit/>
          </a:bodyPr>
          <a:lstStyle/>
          <a:p>
            <a:pPr algn="ctr" defTabSz="609630"/>
            <a:r>
              <a:rPr lang="en-US" sz="4800" b="1" dirty="0" err="1">
                <a:solidFill>
                  <a:srgbClr val="FFFF00"/>
                </a:solidFill>
                <a:latin typeface="Calibri"/>
              </a:rPr>
              <a:t>Tình</a:t>
            </a:r>
            <a:r>
              <a:rPr lang="en-US" sz="4800" b="1" dirty="0">
                <a:solidFill>
                  <a:srgbClr val="FFFF00"/>
                </a:solidFill>
                <a:latin typeface="Calibri"/>
              </a:rPr>
              <a:t> </a:t>
            </a:r>
            <a:r>
              <a:rPr lang="en-US" sz="4800" b="1" dirty="0" err="1">
                <a:solidFill>
                  <a:srgbClr val="FFFF00"/>
                </a:solidFill>
                <a:latin typeface="Calibri"/>
              </a:rPr>
              <a:t>huống</a:t>
            </a:r>
            <a:r>
              <a:rPr lang="en-US" sz="4800" b="1" dirty="0">
                <a:solidFill>
                  <a:srgbClr val="FFFF00"/>
                </a:solidFill>
                <a:latin typeface="Calibri"/>
              </a:rPr>
              <a:t> 1</a:t>
            </a:r>
          </a:p>
        </p:txBody>
      </p:sp>
      <p:pic>
        <p:nvPicPr>
          <p:cNvPr id="11" name="Picture 10">
            <a:extLst>
              <a:ext uri="{FF2B5EF4-FFF2-40B4-BE49-F238E27FC236}">
                <a16:creationId xmlns:a16="http://schemas.microsoft.com/office/drawing/2014/main" id="{6E9FDE52-CA27-4203-A1AB-C33DAEB2F500}"/>
              </a:ext>
            </a:extLst>
          </p:cNvPr>
          <p:cNvPicPr>
            <a:picLocks noChangeAspect="1"/>
          </p:cNvPicPr>
          <p:nvPr/>
        </p:nvPicPr>
        <p:blipFill>
          <a:blip r:embed="rId6"/>
          <a:stretch>
            <a:fillRect/>
          </a:stretch>
        </p:blipFill>
        <p:spPr>
          <a:xfrm>
            <a:off x="3876674" y="3540139"/>
            <a:ext cx="4962525" cy="29416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9516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562</Words>
  <Application>Microsoft Office PowerPoint</Application>
  <PresentationFormat>Widescreen</PresentationFormat>
  <Paragraphs>66</Paragraphs>
  <Slides>18</Slides>
  <Notes>5</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18</vt:i4>
      </vt:variant>
    </vt:vector>
  </HeadingPairs>
  <TitlesOfParts>
    <vt:vector size="30" baseType="lpstr">
      <vt:lpstr>宋体</vt:lpstr>
      <vt:lpstr>Arial</vt:lpstr>
      <vt:lpstr>Calibri</vt:lpstr>
      <vt:lpstr>等线</vt:lpstr>
      <vt:lpstr>Times New Roman</vt:lpstr>
      <vt:lpstr>Wingdings</vt:lpstr>
      <vt:lpstr>字魂59号-创粗黑</vt:lpstr>
      <vt:lpstr>思源黑体 CN Bold</vt:lpstr>
      <vt:lpstr>Office 主题​​</vt:lpstr>
      <vt:lpstr>Office Theme</vt:lpstr>
      <vt:lpstr>第一PPT，www.1ppt.com</vt:lpstr>
      <vt:lpstr>7_Default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NHATMINH</cp:lastModifiedBy>
  <cp:revision>49</cp:revision>
  <dcterms:created xsi:type="dcterms:W3CDTF">2022-11-13T08:22:48Z</dcterms:created>
  <dcterms:modified xsi:type="dcterms:W3CDTF">2025-03-03T07:32:17Z</dcterms:modified>
</cp:coreProperties>
</file>