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21"/>
  </p:notesMasterIdLst>
  <p:sldIdLst>
    <p:sldId id="256" r:id="rId4"/>
    <p:sldId id="421" r:id="rId5"/>
    <p:sldId id="422" r:id="rId6"/>
    <p:sldId id="428" r:id="rId7"/>
    <p:sldId id="434" r:id="rId8"/>
    <p:sldId id="435" r:id="rId9"/>
    <p:sldId id="436" r:id="rId10"/>
    <p:sldId id="437" r:id="rId11"/>
    <p:sldId id="438" r:id="rId12"/>
    <p:sldId id="439" r:id="rId13"/>
    <p:sldId id="441" r:id="rId14"/>
    <p:sldId id="423" r:id="rId15"/>
    <p:sldId id="396" r:id="rId16"/>
    <p:sldId id="397" r:id="rId17"/>
    <p:sldId id="398" r:id="rId18"/>
    <p:sldId id="399" r:id="rId19"/>
    <p:sldId id="4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2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9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6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10.xml"/><Relationship Id="rId3" Type="http://schemas.openxmlformats.org/officeDocument/2006/relationships/image" Target="../media/image22.png"/><Relationship Id="rId7" Type="http://schemas.openxmlformats.org/officeDocument/2006/relationships/slide" Target="slide8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9.xml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slide" Target="slide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6.xml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3: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 CHUNG (TIẾT 2)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493409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539882" y="5261139"/>
            <a:ext cx="4468467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Thân Thị Thủy – Lớp 3C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xmlns="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6 = 54 (cm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81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b) 54 cm</a:t>
            </a:r>
            <a:r>
              <a:rPr 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</a:t>
            </a:r>
            <a:r>
              <a:rPr 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2608803"/>
            <a:chOff x="1108416" y="4554145"/>
            <a:chExt cx="5124211" cy="13716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116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độ dài </a:t>
              </a:r>
              <a:r>
                <a:rPr kumimoji="0" lang="vi-VN" altLang="en-US" sz="4400" b="1" i="0" u="none" strike="noStrike" kern="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một cạnh nhân với chính nó.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561</Words>
  <Application>Microsoft Office PowerPoint</Application>
  <PresentationFormat>Widescreen</PresentationFormat>
  <Paragraphs>65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Arial</vt:lpstr>
      <vt:lpstr>Calibri</vt:lpstr>
      <vt:lpstr>SVN-Cookies</vt:lpstr>
      <vt:lpstr>Tahoma</vt:lpstr>
      <vt:lpstr>Times New Roman</vt:lpstr>
      <vt:lpstr>Vogue-ExtraBold</vt:lpstr>
      <vt:lpstr>字魂130号-快乐俏黑体</vt:lpstr>
      <vt:lpstr>字魂156号-萌趣苏打饼</vt:lpstr>
      <vt:lpstr>思源黑体 CN</vt:lpstr>
      <vt:lpstr>思源黑体 CN Bold</vt:lpstr>
      <vt:lpstr>1_Office 主题​​</vt:lpstr>
      <vt:lpstr>2_Office 主题​​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2022-11-07T09:21:50Z</dcterms:created>
  <dcterms:modified xsi:type="dcterms:W3CDTF">2025-02-18T02:17:23Z</dcterms:modified>
</cp:coreProperties>
</file>