
<file path=[Content_Types].xml><?xml version="1.0" encoding="utf-8"?>
<Types xmlns="http://schemas.openxmlformats.org/package/2006/content-types">
  <Default Extension="png" ContentType="image/png"/>
  <Default Extension="mp3" ContentType="audio/m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9"/>
  </p:notesMasterIdLst>
  <p:sldIdLst>
    <p:sldId id="256" r:id="rId3"/>
    <p:sldId id="7609" r:id="rId4"/>
    <p:sldId id="7614" r:id="rId5"/>
    <p:sldId id="7615" r:id="rId6"/>
    <p:sldId id="7616" r:id="rId7"/>
    <p:sldId id="7634" r:id="rId8"/>
    <p:sldId id="7617" r:id="rId9"/>
    <p:sldId id="7563" r:id="rId10"/>
    <p:sldId id="7594" r:id="rId11"/>
    <p:sldId id="7595" r:id="rId12"/>
    <p:sldId id="7584" r:id="rId13"/>
    <p:sldId id="7583" r:id="rId14"/>
    <p:sldId id="7631" r:id="rId15"/>
    <p:sldId id="7568" r:id="rId16"/>
    <p:sldId id="7618" r:id="rId17"/>
    <p:sldId id="7619" r:id="rId18"/>
    <p:sldId id="7632" r:id="rId19"/>
    <p:sldId id="7590" r:id="rId20"/>
    <p:sldId id="7620" r:id="rId21"/>
    <p:sldId id="7635" r:id="rId22"/>
    <p:sldId id="7633" r:id="rId23"/>
    <p:sldId id="7624" r:id="rId24"/>
    <p:sldId id="7621" r:id="rId25"/>
    <p:sldId id="7573" r:id="rId26"/>
    <p:sldId id="7606" r:id="rId27"/>
    <p:sldId id="76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3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501782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159121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604219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583405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9557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71003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497026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65476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39429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379340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51935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2/18/2025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4136124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6.png"/><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image" Target="../media/image20.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30.png"/><Relationship Id="rId5" Type="http://schemas.openxmlformats.org/officeDocument/2006/relationships/image" Target="../media/image37.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8.png"/><Relationship Id="rId7" Type="http://schemas.microsoft.com/office/2007/relationships/hdphoto" Target="../media/hdphoto1.wdp"/><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30.png"/><Relationship Id="rId4" Type="http://schemas.openxmlformats.org/officeDocument/2006/relationships/image" Target="../media/image39.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2.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image" Target="../media/image20.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3.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image" Target="../media/image20.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5.wdp"/><Relationship Id="rId10" Type="http://schemas.openxmlformats.org/officeDocument/2006/relationships/image" Target="../media/image49.png"/><Relationship Id="rId4" Type="http://schemas.openxmlformats.org/officeDocument/2006/relationships/image" Target="../media/image24.png"/><Relationship Id="rId9"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5.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image" Target="../media/image20.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2.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6.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22.png"/><Relationship Id="rId5" Type="http://schemas.openxmlformats.org/officeDocument/2006/relationships/image" Target="../media/image56.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8.png"/><Relationship Id="rId5" Type="http://schemas.openxmlformats.org/officeDocument/2006/relationships/image" Target="../media/image26.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image" Target="../media/image25.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image" Target="../media/image25.emf"/><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emf"/><Relationship Id="rId7" Type="http://schemas.microsoft.com/office/2007/relationships/hdphoto" Target="../media/hdphoto8.wdp"/><Relationship Id="rId2" Type="http://schemas.openxmlformats.org/officeDocument/2006/relationships/image" Target="../media/image20.jpg"/><Relationship Id="rId1" Type="http://schemas.openxmlformats.org/officeDocument/2006/relationships/slideLayout" Target="../slideLayouts/slideLayout13.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0.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3.png"/><Relationship Id="rId5" Type="http://schemas.openxmlformats.org/officeDocument/2006/relationships/image" Target="../media/image3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8.png"/><Relationship Id="rId4" Type="http://schemas.microsoft.com/office/2007/relationships/hdphoto" Target="../media/hdphoto7.wdp"/><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3: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LUYỆN TẬP CHUNG (TIẾT 3)</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539882" y="5261139"/>
            <a:ext cx="4468467"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Thân Thị Thủy – Lớp 3C</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xmln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756</Words>
  <Application>Microsoft Office PowerPoint</Application>
  <PresentationFormat>Widescreen</PresentationFormat>
  <Paragraphs>85</Paragraphs>
  <Slides>26</Slides>
  <Notes>13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맑은 고딕</vt:lpstr>
      <vt:lpstr>微软雅黑</vt:lpstr>
      <vt:lpstr>黑体</vt:lpstr>
      <vt:lpstr>宋体</vt:lpstr>
      <vt:lpstr>Arial</vt:lpstr>
      <vt:lpstr>Baloo 2</vt:lpstr>
      <vt:lpstr>Calibri</vt:lpstr>
      <vt:lpstr>HP001 4 hàng</vt:lpstr>
      <vt:lpstr>Lato Regular</vt:lpstr>
      <vt:lpstr>Quicksand Medium</vt:lpstr>
      <vt:lpstr>Times New Roman</vt:lpstr>
      <vt:lpstr>UVN Banh Mi</vt:lpstr>
      <vt:lpstr>字魂7号-温暖童稚体</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2022-11-07T11:41:10Z</dcterms:created>
  <dcterms:modified xsi:type="dcterms:W3CDTF">2025-02-18T03:00:58Z</dcterms:modified>
</cp:coreProperties>
</file>