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 id="2147483737" r:id="rId5"/>
  </p:sldMasterIdLst>
  <p:notesMasterIdLst>
    <p:notesMasterId r:id="rId29"/>
  </p:notesMasterIdLst>
  <p:sldIdLst>
    <p:sldId id="256" r:id="rId6"/>
    <p:sldId id="293" r:id="rId7"/>
    <p:sldId id="315" r:id="rId8"/>
    <p:sldId id="2632" r:id="rId9"/>
    <p:sldId id="291" r:id="rId10"/>
    <p:sldId id="30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10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2/18/2025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2/18/2025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2/18/2025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2/18/2025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2/18/2025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2/18/2025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2/18/2025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2/18/2025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2/18/2025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2/18/2025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2/18/2025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2/18/2025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12393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466790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73734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7703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8216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61956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666322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63909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59705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88034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4377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3.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2/18/2025</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2/18/2025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11948947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jpg"/><Relationship Id="rId1" Type="http://schemas.openxmlformats.org/officeDocument/2006/relationships/slideLayout" Target="../slideLayouts/slideLayout55.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audio1.wav"/><Relationship Id="rId7" Type="http://schemas.openxmlformats.org/officeDocument/2006/relationships/image" Target="../media/image59.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60.jpeg"/><Relationship Id="rId5" Type="http://schemas.openxmlformats.org/officeDocument/2006/relationships/image" Target="../media/image57.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60.jpeg"/><Relationship Id="rId5" Type="http://schemas.openxmlformats.org/officeDocument/2006/relationships/image" Target="../media/image57.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54</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PHÉP CỘNG TRONG PHẠM VI 10 000</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539882" y="5261139"/>
            <a:ext cx="4468467"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Thân Thị Thủy – Lớp 3C</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9 536</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vi-VN"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Tư</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vi-VN"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26</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vi-VN"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vi-VN" altLang="zh-CN" sz="4267" b="1" ker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2025</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AB31BCC-F860-4F63-9CEC-A22EC5FA1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784</Words>
  <Application>Microsoft Office PowerPoint</Application>
  <PresentationFormat>Widescreen</PresentationFormat>
  <Paragraphs>181</Paragraphs>
  <Slides>23</Slides>
  <Notes>18</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23</vt:i4>
      </vt:variant>
    </vt:vector>
  </HeadingPairs>
  <TitlesOfParts>
    <vt:vector size="45" baseType="lpstr">
      <vt:lpstr>等线</vt:lpstr>
      <vt:lpstr>Microsoft YaHei</vt:lpstr>
      <vt:lpstr>Microsoft YaHei</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Times New Roman</vt:lpstr>
      <vt:lpstr>UTM Cookies</vt:lpstr>
      <vt:lpstr>迷你简细行楷</vt:lpstr>
      <vt:lpstr>Printable Number Sense Activities for Pre-K by Slidesgo</vt:lpstr>
      <vt:lpstr>Custom Design</vt:lpstr>
      <vt:lpstr>Office 主题​​</vt:lpstr>
      <vt:lpstr>1_Default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2022-08-01T00:24:30Z</dcterms:created>
  <dcterms:modified xsi:type="dcterms:W3CDTF">2025-02-18T02:51:46Z</dcterms:modified>
</cp:coreProperties>
</file>